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3"/>
  </p:notesMasterIdLst>
  <p:handoutMasterIdLst>
    <p:handoutMasterId r:id="rId54"/>
  </p:handoutMasterIdLst>
  <p:sldIdLst>
    <p:sldId id="296" r:id="rId5"/>
    <p:sldId id="297" r:id="rId6"/>
    <p:sldId id="286" r:id="rId7"/>
    <p:sldId id="261" r:id="rId8"/>
    <p:sldId id="306" r:id="rId9"/>
    <p:sldId id="301" r:id="rId10"/>
    <p:sldId id="302" r:id="rId11"/>
    <p:sldId id="303" r:id="rId12"/>
    <p:sldId id="285" r:id="rId13"/>
    <p:sldId id="329" r:id="rId14"/>
    <p:sldId id="332" r:id="rId15"/>
    <p:sldId id="333" r:id="rId16"/>
    <p:sldId id="327" r:id="rId17"/>
    <p:sldId id="328" r:id="rId18"/>
    <p:sldId id="279" r:id="rId19"/>
    <p:sldId id="317" r:id="rId20"/>
    <p:sldId id="318" r:id="rId21"/>
    <p:sldId id="315" r:id="rId22"/>
    <p:sldId id="316" r:id="rId23"/>
    <p:sldId id="298" r:id="rId24"/>
    <p:sldId id="319" r:id="rId25"/>
    <p:sldId id="320" r:id="rId26"/>
    <p:sldId id="335" r:id="rId27"/>
    <p:sldId id="336" r:id="rId28"/>
    <p:sldId id="337" r:id="rId29"/>
    <p:sldId id="339" r:id="rId30"/>
    <p:sldId id="338" r:id="rId31"/>
    <p:sldId id="340" r:id="rId32"/>
    <p:sldId id="299" r:id="rId33"/>
    <p:sldId id="321" r:id="rId34"/>
    <p:sldId id="325" r:id="rId35"/>
    <p:sldId id="326" r:id="rId36"/>
    <p:sldId id="324" r:id="rId37"/>
    <p:sldId id="323" r:id="rId38"/>
    <p:sldId id="300" r:id="rId39"/>
    <p:sldId id="304" r:id="rId40"/>
    <p:sldId id="322" r:id="rId41"/>
    <p:sldId id="307" r:id="rId42"/>
    <p:sldId id="308" r:id="rId43"/>
    <p:sldId id="309" r:id="rId44"/>
    <p:sldId id="305" r:id="rId45"/>
    <p:sldId id="310" r:id="rId46"/>
    <p:sldId id="311" r:id="rId47"/>
    <p:sldId id="312" r:id="rId48"/>
    <p:sldId id="313" r:id="rId49"/>
    <p:sldId id="314" r:id="rId50"/>
    <p:sldId id="334" r:id="rId51"/>
    <p:sldId id="287" r:id="rId5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2F5236"/>
    <a:srgbClr val="2C5D37"/>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CF2E3-56BB-76E4-0506-740771C9B551}" v="142" dt="2025-05-28T10:31:22.029"/>
    <p1510:client id="{E78F0F63-0029-09A8-EFAD-66691B5765B2}" v="161" dt="2025-05-28T09:59:27.500"/>
  </p1510:revLst>
</p1510:revInfo>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posición de fecha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7AB3EA8-A58D-4C92-A3AB-D271CCC294C7}" type="datetimeFigureOut">
              <a:rPr lang="en-US" smtClean="0"/>
              <a:t>5/28/2025</a:t>
            </a:fld>
            <a:endParaRPr lang="en-US"/>
          </a:p>
        </p:txBody>
      </p:sp>
      <p:sp>
        <p:nvSpPr>
          <p:cNvPr id="4" name="Marcador de posición de pie de página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número de diapositiva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22A5DE8-F2C4-4DB3-88D1-656DCD59E73E}" type="slidenum">
              <a:rPr lang="en-US" smtClean="0"/>
              <a:t>‹#›</a:t>
            </a:fld>
            <a:endParaRPr lang="en-US"/>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EFB4FA-E877-413E-B608-88789D806C57}" type="datetimeFigureOut">
              <a:rPr lang="en-US" noProof="0" smtClean="0"/>
              <a:t>5/28/2025</a:t>
            </a:fld>
            <a:endParaRPr lang="en-U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noProof="0"/>
              <a:t>Editar estilos de texto del patrón</a:t>
            </a:r>
          </a:p>
          <a:p>
            <a:pPr lvl="1" rtl="0"/>
            <a:r>
              <a:rPr lang="es" noProof="0"/>
              <a:t>Segundo nivel</a:t>
            </a:r>
          </a:p>
          <a:p>
            <a:pPr lvl="2" rtl="0"/>
            <a:r>
              <a:rPr lang="es" noProof="0"/>
              <a:t>Tercer nivel</a:t>
            </a:r>
          </a:p>
          <a:p>
            <a:pPr lvl="3" rtl="0"/>
            <a:r>
              <a:rPr lang="es" noProof="0"/>
              <a:t>Cuarto nivel</a:t>
            </a:r>
          </a:p>
          <a:p>
            <a:pPr lvl="4" rtl="0"/>
            <a:r>
              <a:rPr lang="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n-US"/>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n-US" smtClean="0"/>
              <a:t>1</a:t>
            </a:fld>
            <a:endParaRPr lang="en-US"/>
          </a:p>
        </p:txBody>
      </p:sp>
    </p:spTree>
    <p:extLst>
      <p:ext uri="{BB962C8B-B14F-4D97-AF65-F5344CB8AC3E}">
        <p14:creationId xmlns:p14="http://schemas.microsoft.com/office/powerpoint/2010/main" val="344219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a:t>En </a:t>
            </a:r>
            <a:r>
              <a:rPr lang="es-ES" b="1" err="1"/>
              <a:t>Symphony</a:t>
            </a:r>
            <a:r>
              <a:rPr lang="es-ES"/>
              <a:t>, nos enorgullecemos de ofrecer auriculares, altavoces y accesorios de alta gama que destacan por su calidad excepcional y un diseño sofisticado. Cada producto está diseñado para ofrecer una experiencia sonora envolvente y una comodidad superior, combinando tecnología de vanguardia con materiales premium.</a:t>
            </a:r>
          </a:p>
          <a:p>
            <a:pPr algn="just"/>
            <a:r>
              <a:rPr lang="es-ES"/>
              <a:t>Nuestro compromiso es proporcionar a nuestros clientes una experiencia auditiva inigualable, elevando el estándar de calidad en el mundo del audio de lujo. Cada detalle está cuidadosamente diseñado para ofrecer no solo un sonido impecable, sino también un diseño elegante y duradero.</a:t>
            </a:r>
            <a:endParaRPr lang="es-ES">
              <a:ea typeface="Calibri"/>
              <a:cs typeface="Calibri"/>
            </a:endParaRPr>
          </a:p>
          <a:p>
            <a:endParaRPr lang="es-ES"/>
          </a:p>
          <a:p>
            <a:endParaRPr lang="es-ES"/>
          </a:p>
          <a:p>
            <a:r>
              <a:rPr lang="es-ES"/>
              <a:t>Nuestro Equipo</a:t>
            </a:r>
            <a:endParaRPr lang="es-ES">
              <a:ea typeface="Calibri"/>
              <a:cs typeface="Calibri"/>
            </a:endParaRPr>
          </a:p>
          <a:p>
            <a:r>
              <a:rPr lang="es-ES"/>
              <a:t>En </a:t>
            </a:r>
            <a:r>
              <a:rPr lang="es-ES" err="1"/>
              <a:t>Symphony</a:t>
            </a:r>
            <a:r>
              <a:rPr lang="es-ES"/>
              <a:t>, no fabricamos, pero seleccionamos con pasión y precisión. Somos un equipo de expertos en sonido y diseño, dedicados a curar una colección exclusiva de auriculares, altavoces y accesorios de las marcas más prestigiosas del mundo.</a:t>
            </a:r>
            <a:endParaRPr lang="es-ES">
              <a:ea typeface="Calibri"/>
              <a:cs typeface="Calibri"/>
            </a:endParaRPr>
          </a:p>
          <a:p>
            <a:r>
              <a:rPr lang="es-ES"/>
              <a:t>Nos impulsa el deseo de perfección, y por eso cada miembro de nuestro equipo aporta su experiencia y creatividad para garantizar que cada detalle de nuestros productos cumpla con los estándares más exigentes.</a:t>
            </a:r>
            <a:endParaRPr lang="es-ES">
              <a:ea typeface="Calibri"/>
              <a:cs typeface="Calibri"/>
            </a:endParaRPr>
          </a:p>
          <a:p>
            <a:endParaRPr lang="es-ES">
              <a:ea typeface="Calibri"/>
              <a:cs typeface="Calibri"/>
            </a:endParaRPr>
          </a:p>
          <a:p>
            <a:r>
              <a:rPr lang="es-ES"/>
              <a:t>Nuestra Filosofía</a:t>
            </a:r>
            <a:endParaRPr lang="es-ES">
              <a:ea typeface="Calibri"/>
              <a:cs typeface="Calibri"/>
            </a:endParaRPr>
          </a:p>
          <a:p>
            <a:r>
              <a:rPr lang="es-ES" b="1"/>
              <a:t>Misión</a:t>
            </a:r>
            <a:endParaRPr lang="es-ES"/>
          </a:p>
          <a:p>
            <a:r>
              <a:rPr lang="en-US"/>
              <a:t>Nuestra </a:t>
            </a:r>
            <a:r>
              <a:rPr lang="en-US" err="1"/>
              <a:t>misión</a:t>
            </a:r>
            <a:r>
              <a:rPr lang="en-US"/>
              <a:t> es </a:t>
            </a:r>
            <a:r>
              <a:rPr lang="en-US" err="1"/>
              <a:t>ofrecer</a:t>
            </a:r>
            <a:r>
              <a:rPr lang="en-US"/>
              <a:t> a </a:t>
            </a:r>
            <a:r>
              <a:rPr lang="en-US" err="1"/>
              <a:t>los</a:t>
            </a:r>
            <a:r>
              <a:rPr lang="en-US"/>
              <a:t> </a:t>
            </a:r>
            <a:r>
              <a:rPr lang="en-US" err="1"/>
              <a:t>amantes</a:t>
            </a:r>
            <a:r>
              <a:rPr lang="en-US"/>
              <a:t> de la </a:t>
            </a:r>
            <a:r>
              <a:rPr lang="en-US" err="1"/>
              <a:t>música</a:t>
            </a:r>
            <a:r>
              <a:rPr lang="en-US"/>
              <a:t> </a:t>
            </a:r>
            <a:r>
              <a:rPr lang="en-US" err="1"/>
              <a:t>una</a:t>
            </a:r>
            <a:r>
              <a:rPr lang="en-US"/>
              <a:t> </a:t>
            </a:r>
            <a:r>
              <a:rPr lang="en-US" err="1"/>
              <a:t>experiencia</a:t>
            </a:r>
            <a:r>
              <a:rPr lang="en-US"/>
              <a:t> </a:t>
            </a:r>
            <a:r>
              <a:rPr lang="en-US" err="1"/>
              <a:t>sonora</a:t>
            </a:r>
            <a:r>
              <a:rPr lang="en-US"/>
              <a:t> de </a:t>
            </a:r>
            <a:r>
              <a:rPr lang="en-US" err="1"/>
              <a:t>alta</a:t>
            </a:r>
            <a:r>
              <a:rPr lang="en-US"/>
              <a:t> </a:t>
            </a:r>
            <a:r>
              <a:rPr lang="en-US" err="1"/>
              <a:t>fidelidad</a:t>
            </a:r>
            <a:r>
              <a:rPr lang="en-US"/>
              <a:t>, </a:t>
            </a:r>
            <a:r>
              <a:rPr lang="en-US" err="1"/>
              <a:t>combinando</a:t>
            </a:r>
            <a:r>
              <a:rPr lang="en-US"/>
              <a:t> </a:t>
            </a:r>
            <a:r>
              <a:rPr lang="en-US" err="1"/>
              <a:t>innovación</a:t>
            </a:r>
            <a:r>
              <a:rPr lang="en-US"/>
              <a:t> </a:t>
            </a:r>
            <a:r>
              <a:rPr lang="en-US" err="1"/>
              <a:t>tecnológica</a:t>
            </a:r>
            <a:r>
              <a:rPr lang="en-US"/>
              <a:t> con </a:t>
            </a:r>
            <a:r>
              <a:rPr lang="en-US" err="1"/>
              <a:t>materiales</a:t>
            </a:r>
            <a:r>
              <a:rPr lang="en-US"/>
              <a:t> de </a:t>
            </a:r>
            <a:r>
              <a:rPr lang="en-US" err="1"/>
              <a:t>calidad</a:t>
            </a:r>
            <a:r>
              <a:rPr lang="en-US"/>
              <a:t> premium, para </a:t>
            </a:r>
            <a:r>
              <a:rPr lang="en-US" err="1"/>
              <a:t>crear</a:t>
            </a:r>
            <a:r>
              <a:rPr lang="en-US"/>
              <a:t> </a:t>
            </a:r>
            <a:r>
              <a:rPr lang="en-US" err="1"/>
              <a:t>productos</a:t>
            </a:r>
            <a:r>
              <a:rPr lang="en-US"/>
              <a:t> que </a:t>
            </a:r>
            <a:r>
              <a:rPr lang="en-US" err="1"/>
              <a:t>redefinan</a:t>
            </a:r>
            <a:r>
              <a:rPr lang="en-US"/>
              <a:t> </a:t>
            </a:r>
            <a:r>
              <a:rPr lang="en-US" err="1"/>
              <a:t>el</a:t>
            </a:r>
            <a:r>
              <a:rPr lang="en-US"/>
              <a:t> </a:t>
            </a:r>
            <a:r>
              <a:rPr lang="en-US" err="1"/>
              <a:t>significado</a:t>
            </a:r>
            <a:r>
              <a:rPr lang="en-US"/>
              <a:t> de </a:t>
            </a:r>
            <a:r>
              <a:rPr lang="en-US" err="1"/>
              <a:t>excelencia</a:t>
            </a:r>
            <a:r>
              <a:rPr lang="en-US"/>
              <a:t> </a:t>
            </a:r>
            <a:r>
              <a:rPr lang="en-US" err="1"/>
              <a:t>auditiva</a:t>
            </a:r>
            <a:r>
              <a:rPr lang="en-US"/>
              <a:t>.</a:t>
            </a:r>
            <a:endParaRPr lang="es-ES"/>
          </a:p>
          <a:p>
            <a:r>
              <a:rPr lang="es-ES" b="1"/>
              <a:t>Visión</a:t>
            </a:r>
            <a:endParaRPr lang="es-ES"/>
          </a:p>
          <a:p>
            <a:r>
              <a:rPr lang="en-US"/>
              <a:t>Ser </a:t>
            </a:r>
            <a:r>
              <a:rPr lang="en-US" err="1"/>
              <a:t>reconocidos</a:t>
            </a:r>
            <a:r>
              <a:rPr lang="en-US"/>
              <a:t> a </a:t>
            </a:r>
            <a:r>
              <a:rPr lang="en-US" err="1"/>
              <a:t>nivel</a:t>
            </a:r>
            <a:r>
              <a:rPr lang="en-US"/>
              <a:t> </a:t>
            </a:r>
            <a:r>
              <a:rPr lang="en-US" err="1"/>
              <a:t>mundial</a:t>
            </a:r>
            <a:r>
              <a:rPr lang="en-US"/>
              <a:t> </a:t>
            </a:r>
            <a:r>
              <a:rPr lang="en-US" err="1"/>
              <a:t>como</a:t>
            </a:r>
            <a:r>
              <a:rPr lang="en-US"/>
              <a:t> </a:t>
            </a:r>
            <a:r>
              <a:rPr lang="en-US" err="1"/>
              <a:t>una</a:t>
            </a:r>
            <a:r>
              <a:rPr lang="en-US"/>
              <a:t> </a:t>
            </a:r>
            <a:r>
              <a:rPr lang="en-US" err="1"/>
              <a:t>marca</a:t>
            </a:r>
            <a:r>
              <a:rPr lang="en-US"/>
              <a:t> de </a:t>
            </a:r>
            <a:r>
              <a:rPr lang="en-US" err="1"/>
              <a:t>referencia</a:t>
            </a:r>
            <a:r>
              <a:rPr lang="en-US"/>
              <a:t> </a:t>
            </a:r>
            <a:r>
              <a:rPr lang="en-US" err="1"/>
              <a:t>en</a:t>
            </a:r>
            <a:r>
              <a:rPr lang="en-US"/>
              <a:t> </a:t>
            </a:r>
            <a:r>
              <a:rPr lang="en-US" err="1"/>
              <a:t>el</a:t>
            </a:r>
            <a:r>
              <a:rPr lang="en-US"/>
              <a:t> mercado de </a:t>
            </a:r>
            <a:r>
              <a:rPr lang="en-US" err="1"/>
              <a:t>productos</a:t>
            </a:r>
            <a:r>
              <a:rPr lang="en-US"/>
              <a:t> de audio de </a:t>
            </a:r>
            <a:r>
              <a:rPr lang="en-US" err="1"/>
              <a:t>lujo</a:t>
            </a:r>
            <a:r>
              <a:rPr lang="en-US"/>
              <a:t>, </a:t>
            </a:r>
            <a:r>
              <a:rPr lang="en-US" err="1"/>
              <a:t>destacando</a:t>
            </a:r>
            <a:r>
              <a:rPr lang="en-US"/>
              <a:t> </a:t>
            </a:r>
            <a:r>
              <a:rPr lang="en-US" err="1"/>
              <a:t>por</a:t>
            </a:r>
            <a:r>
              <a:rPr lang="en-US"/>
              <a:t> </a:t>
            </a:r>
            <a:r>
              <a:rPr lang="en-US" err="1"/>
              <a:t>nuestra</a:t>
            </a:r>
            <a:r>
              <a:rPr lang="en-US"/>
              <a:t> </a:t>
            </a:r>
            <a:r>
              <a:rPr lang="en-US" err="1"/>
              <a:t>calidad</a:t>
            </a:r>
            <a:r>
              <a:rPr lang="en-US"/>
              <a:t>, </a:t>
            </a:r>
            <a:r>
              <a:rPr lang="en-US" err="1"/>
              <a:t>innovación</a:t>
            </a:r>
            <a:r>
              <a:rPr lang="en-US"/>
              <a:t> y </a:t>
            </a:r>
            <a:r>
              <a:rPr lang="en-US" err="1"/>
              <a:t>diseño</a:t>
            </a:r>
            <a:r>
              <a:rPr lang="en-US"/>
              <a:t>.</a:t>
            </a:r>
            <a:endParaRPr lang="es-ES"/>
          </a:p>
          <a:p>
            <a:r>
              <a:rPr lang="es-ES" b="1"/>
              <a:t>Valores</a:t>
            </a:r>
            <a:endParaRPr lang="es-ES"/>
          </a:p>
          <a:p>
            <a:r>
              <a:rPr lang="en-US"/>
              <a:t>Calidad – Solo </a:t>
            </a:r>
            <a:r>
              <a:rPr lang="en-US" err="1"/>
              <a:t>utilizamos</a:t>
            </a:r>
            <a:r>
              <a:rPr lang="en-US"/>
              <a:t> </a:t>
            </a:r>
            <a:r>
              <a:rPr lang="en-US" err="1"/>
              <a:t>materiales</a:t>
            </a:r>
            <a:r>
              <a:rPr lang="en-US"/>
              <a:t> de </a:t>
            </a:r>
            <a:r>
              <a:rPr lang="en-US" err="1"/>
              <a:t>primera</a:t>
            </a:r>
            <a:r>
              <a:rPr lang="en-US"/>
              <a:t> </a:t>
            </a:r>
            <a:r>
              <a:rPr lang="en-US" err="1"/>
              <a:t>clase</a:t>
            </a:r>
            <a:r>
              <a:rPr lang="en-US"/>
              <a:t> y </a:t>
            </a:r>
            <a:r>
              <a:rPr lang="en-US" err="1"/>
              <a:t>tecnología</a:t>
            </a:r>
            <a:r>
              <a:rPr lang="en-US"/>
              <a:t> de </a:t>
            </a:r>
            <a:r>
              <a:rPr lang="en-US" err="1"/>
              <a:t>punta</a:t>
            </a:r>
            <a:r>
              <a:rPr lang="en-US"/>
              <a:t> para </a:t>
            </a:r>
            <a:r>
              <a:rPr lang="en-US" err="1"/>
              <a:t>garantizar</a:t>
            </a:r>
            <a:r>
              <a:rPr lang="en-US"/>
              <a:t> un </a:t>
            </a:r>
            <a:r>
              <a:rPr lang="en-US" err="1"/>
              <a:t>sonido</a:t>
            </a:r>
            <a:r>
              <a:rPr lang="en-US"/>
              <a:t> puro y </a:t>
            </a:r>
            <a:r>
              <a:rPr lang="en-US" err="1"/>
              <a:t>una</a:t>
            </a:r>
            <a:r>
              <a:rPr lang="en-US"/>
              <a:t> </a:t>
            </a:r>
            <a:r>
              <a:rPr lang="en-US" err="1"/>
              <a:t>experiencia</a:t>
            </a:r>
            <a:r>
              <a:rPr lang="en-US"/>
              <a:t> de </a:t>
            </a:r>
            <a:r>
              <a:rPr lang="en-US" err="1"/>
              <a:t>uso</a:t>
            </a:r>
            <a:r>
              <a:rPr lang="en-US"/>
              <a:t> superior.</a:t>
            </a:r>
            <a:endParaRPr lang="es-ES"/>
          </a:p>
          <a:p>
            <a:r>
              <a:rPr lang="en-US" err="1"/>
              <a:t>Innovación</a:t>
            </a:r>
            <a:r>
              <a:rPr lang="en-US"/>
              <a:t> – </a:t>
            </a:r>
            <a:r>
              <a:rPr lang="en-US" err="1"/>
              <a:t>Buscamos</a:t>
            </a:r>
            <a:r>
              <a:rPr lang="en-US"/>
              <a:t> </a:t>
            </a:r>
            <a:r>
              <a:rPr lang="en-US" err="1"/>
              <a:t>constantemente</a:t>
            </a:r>
            <a:r>
              <a:rPr lang="en-US"/>
              <a:t> </a:t>
            </a:r>
            <a:r>
              <a:rPr lang="en-US" err="1"/>
              <a:t>nuevas</a:t>
            </a:r>
            <a:r>
              <a:rPr lang="en-US"/>
              <a:t> </a:t>
            </a:r>
            <a:r>
              <a:rPr lang="en-US" err="1"/>
              <a:t>tecnologías</a:t>
            </a:r>
            <a:r>
              <a:rPr lang="en-US"/>
              <a:t> y </a:t>
            </a:r>
            <a:r>
              <a:rPr lang="en-US" err="1"/>
              <a:t>soluciones</a:t>
            </a:r>
            <a:r>
              <a:rPr lang="en-US"/>
              <a:t> para </a:t>
            </a:r>
            <a:r>
              <a:rPr lang="en-US" err="1"/>
              <a:t>mejorar</a:t>
            </a:r>
            <a:r>
              <a:rPr lang="en-US"/>
              <a:t> la </a:t>
            </a:r>
            <a:r>
              <a:rPr lang="en-US" err="1"/>
              <a:t>experiencia</a:t>
            </a:r>
            <a:r>
              <a:rPr lang="en-US"/>
              <a:t> </a:t>
            </a:r>
            <a:r>
              <a:rPr lang="en-US" err="1"/>
              <a:t>auditiva</a:t>
            </a:r>
            <a:r>
              <a:rPr lang="en-US"/>
              <a:t> de </a:t>
            </a:r>
            <a:r>
              <a:rPr lang="en-US" err="1"/>
              <a:t>nuestros</a:t>
            </a:r>
            <a:r>
              <a:rPr lang="en-US"/>
              <a:t> </a:t>
            </a:r>
            <a:r>
              <a:rPr lang="en-US" err="1"/>
              <a:t>clientes</a:t>
            </a:r>
            <a:r>
              <a:rPr lang="en-US"/>
              <a:t>.</a:t>
            </a:r>
            <a:endParaRPr lang="es-ES"/>
          </a:p>
          <a:p>
            <a:r>
              <a:rPr lang="en-US" err="1"/>
              <a:t>Pasión</a:t>
            </a:r>
            <a:r>
              <a:rPr lang="en-US"/>
              <a:t> – </a:t>
            </a:r>
            <a:r>
              <a:rPr lang="en-US" err="1"/>
              <a:t>Amamos</a:t>
            </a:r>
            <a:r>
              <a:rPr lang="en-US"/>
              <a:t> lo que </a:t>
            </a:r>
            <a:r>
              <a:rPr lang="en-US" err="1"/>
              <a:t>hacemos</a:t>
            </a:r>
            <a:r>
              <a:rPr lang="en-US"/>
              <a:t> y </a:t>
            </a:r>
            <a:r>
              <a:rPr lang="en-US" err="1"/>
              <a:t>trabajamos</a:t>
            </a:r>
            <a:r>
              <a:rPr lang="en-US"/>
              <a:t> con </a:t>
            </a:r>
            <a:r>
              <a:rPr lang="en-US" err="1"/>
              <a:t>dedicación</a:t>
            </a:r>
            <a:r>
              <a:rPr lang="en-US"/>
              <a:t> para </a:t>
            </a:r>
            <a:r>
              <a:rPr lang="en-US" err="1"/>
              <a:t>crear</a:t>
            </a:r>
            <a:r>
              <a:rPr lang="en-US"/>
              <a:t> </a:t>
            </a:r>
            <a:r>
              <a:rPr lang="en-US" err="1"/>
              <a:t>productos</a:t>
            </a:r>
            <a:r>
              <a:rPr lang="en-US"/>
              <a:t> que </a:t>
            </a:r>
            <a:r>
              <a:rPr lang="en-US" err="1"/>
              <a:t>inspiren</a:t>
            </a:r>
            <a:r>
              <a:rPr lang="en-US"/>
              <a:t> y </a:t>
            </a:r>
            <a:r>
              <a:rPr lang="en-US" err="1"/>
              <a:t>emocionen</a:t>
            </a:r>
            <a:r>
              <a:rPr lang="en-US"/>
              <a:t>.</a:t>
            </a:r>
            <a:endParaRPr lang="es-ES"/>
          </a:p>
          <a:p>
            <a:r>
              <a:rPr lang="en-US" err="1"/>
              <a:t>Compromiso</a:t>
            </a:r>
            <a:r>
              <a:rPr lang="en-US"/>
              <a:t> – Nos </a:t>
            </a:r>
            <a:r>
              <a:rPr lang="en-US" err="1"/>
              <a:t>comprometemos</a:t>
            </a:r>
            <a:r>
              <a:rPr lang="en-US"/>
              <a:t> con la </a:t>
            </a:r>
            <a:r>
              <a:rPr lang="en-US" err="1"/>
              <a:t>satisfacción</a:t>
            </a:r>
            <a:r>
              <a:rPr lang="en-US"/>
              <a:t> de </a:t>
            </a:r>
            <a:r>
              <a:rPr lang="en-US" err="1"/>
              <a:t>nuestros</a:t>
            </a:r>
            <a:r>
              <a:rPr lang="en-US"/>
              <a:t> </a:t>
            </a:r>
            <a:r>
              <a:rPr lang="en-US" err="1"/>
              <a:t>clientes</a:t>
            </a:r>
            <a:r>
              <a:rPr lang="en-US"/>
              <a:t>, </a:t>
            </a:r>
            <a:r>
              <a:rPr lang="en-US" err="1"/>
              <a:t>brindando</a:t>
            </a:r>
            <a:r>
              <a:rPr lang="en-US"/>
              <a:t> un </a:t>
            </a:r>
            <a:r>
              <a:rPr lang="en-US" err="1"/>
              <a:t>servicio</a:t>
            </a:r>
            <a:r>
              <a:rPr lang="en-US"/>
              <a:t> </a:t>
            </a:r>
            <a:r>
              <a:rPr lang="en-US" err="1"/>
              <a:t>excepcional</a:t>
            </a:r>
            <a:r>
              <a:rPr lang="en-US"/>
              <a:t> y </a:t>
            </a:r>
            <a:r>
              <a:rPr lang="en-US" err="1"/>
              <a:t>productos</a:t>
            </a:r>
            <a:r>
              <a:rPr lang="en-US"/>
              <a:t> que </a:t>
            </a:r>
            <a:r>
              <a:rPr lang="en-US" err="1"/>
              <a:t>superen</a:t>
            </a:r>
            <a:r>
              <a:rPr lang="en-US"/>
              <a:t> las </a:t>
            </a:r>
            <a:r>
              <a:rPr lang="en-US" err="1"/>
              <a:t>expectativas</a:t>
            </a:r>
            <a:r>
              <a:rPr lang="en-US"/>
              <a:t>.</a:t>
            </a:r>
            <a:endParaRPr lang="es-ES"/>
          </a:p>
          <a:p>
            <a:endParaRPr lang="en-US">
              <a:ea typeface="Calibri"/>
              <a:cs typeface="Calibri"/>
            </a:endParaRPr>
          </a:p>
        </p:txBody>
      </p:sp>
      <p:sp>
        <p:nvSpPr>
          <p:cNvPr id="4" name="Marcador de número de diapositiva 3"/>
          <p:cNvSpPr>
            <a:spLocks noGrp="1"/>
          </p:cNvSpPr>
          <p:nvPr>
            <p:ph type="sldNum" sz="quarter" idx="5"/>
          </p:nvPr>
        </p:nvSpPr>
        <p:spPr/>
        <p:txBody>
          <a:bodyPr/>
          <a:lstStyle/>
          <a:p>
            <a:pPr rtl="0"/>
            <a:fld id="{6336304E-FDE3-4B4F-A3B7-EBE87F3FA5E2}" type="slidenum">
              <a:rPr lang="en-US" noProof="0" smtClean="0"/>
              <a:t>7</a:t>
            </a:fld>
            <a:endParaRPr lang="en-US" noProof="0"/>
          </a:p>
        </p:txBody>
      </p:sp>
    </p:spTree>
    <p:extLst>
      <p:ext uri="{BB962C8B-B14F-4D97-AF65-F5344CB8AC3E}">
        <p14:creationId xmlns:p14="http://schemas.microsoft.com/office/powerpoint/2010/main" val="357113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ítulo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rtlCol="0" anchor="b">
            <a:noAutofit/>
          </a:bodyPr>
          <a:lstStyle>
            <a:lvl1pPr algn="ctr">
              <a:defRPr sz="6600" b="1" i="0" cap="none" baseline="0">
                <a:solidFill>
                  <a:schemeClr val="accent2">
                    <a:lumMod val="25000"/>
                  </a:schemeClr>
                </a:solidFill>
                <a:latin typeface="+mj-lt"/>
              </a:defRPr>
            </a:lvl1pPr>
          </a:lstStyle>
          <a:p>
            <a:pPr rtl="0"/>
            <a:endParaRPr lang="en-US" noProof="0"/>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a:p>
        </p:txBody>
      </p:sp>
    </p:spTree>
    <p:extLst>
      <p:ext uri="{BB962C8B-B14F-4D97-AF65-F5344CB8AC3E}">
        <p14:creationId xmlns:p14="http://schemas.microsoft.com/office/powerpoint/2010/main" val="338849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contenido 04">
    <p:bg>
      <p:bgPr>
        <a:solidFill>
          <a:schemeClr val="tx2"/>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11" name="Marcador de contenido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posición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es"/>
              <a:t>8/6/20XX</a:t>
            </a:r>
          </a:p>
        </p:txBody>
      </p:sp>
      <p:sp>
        <p:nvSpPr>
          <p:cNvPr id="6" name="Marcador de posición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
        <p:nvSpPr>
          <p:cNvPr id="4" name="Rectángulo redondeado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351848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lto de sección 0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ítulo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rtlCol="0" anchor="ctr">
            <a:noAutofit/>
          </a:bodyPr>
          <a:lstStyle>
            <a:lvl1pPr algn="ctr">
              <a:defRPr sz="6600" b="1" i="0" cap="none" spc="-150" baseline="0">
                <a:solidFill>
                  <a:schemeClr val="accent2">
                    <a:lumMod val="25000"/>
                  </a:schemeClr>
                </a:solidFill>
                <a:latin typeface="+mj-lt"/>
              </a:defRPr>
            </a:lvl1pPr>
          </a:lstStyle>
          <a:p>
            <a:pPr rtl="0"/>
            <a:endParaRPr lang="en-US" noProof="0"/>
          </a:p>
        </p:txBody>
      </p:sp>
    </p:spTree>
    <p:extLst>
      <p:ext uri="{BB962C8B-B14F-4D97-AF65-F5344CB8AC3E}">
        <p14:creationId xmlns:p14="http://schemas.microsoft.com/office/powerpoint/2010/main" val="109949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Dos elementos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ectángulo redondeado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12" name="Imagen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Imagen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áfico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áfico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áfico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ítulo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14" name="Marcador de contenido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posición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es"/>
              <a:t>8/6/20XX</a:t>
            </a:r>
          </a:p>
        </p:txBody>
      </p:sp>
      <p:sp>
        <p:nvSpPr>
          <p:cNvPr id="5" name="Marcador de posición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Tree>
    <p:extLst>
      <p:ext uri="{BB962C8B-B14F-4D97-AF65-F5344CB8AC3E}">
        <p14:creationId xmlns:p14="http://schemas.microsoft.com/office/powerpoint/2010/main" val="2343850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ítulo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rtlCol="0" anchor="b">
            <a:noAutofit/>
          </a:bodyPr>
          <a:lstStyle>
            <a:lvl1pPr algn="l">
              <a:defRPr sz="6600" b="1" i="0" cap="none" spc="-150" baseline="0">
                <a:solidFill>
                  <a:schemeClr val="accent2">
                    <a:lumMod val="25000"/>
                  </a:schemeClr>
                </a:solidFill>
                <a:latin typeface="+mj-lt"/>
              </a:defRPr>
            </a:lvl1pPr>
          </a:lstStyle>
          <a:p>
            <a:pPr rtl="0"/>
            <a:endParaRPr lang="en-US" noProof="0"/>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rtlCol="0">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a:p>
        </p:txBody>
      </p:sp>
    </p:spTree>
    <p:extLst>
      <p:ext uri="{BB962C8B-B14F-4D97-AF65-F5344CB8AC3E}">
        <p14:creationId xmlns:p14="http://schemas.microsoft.com/office/powerpoint/2010/main" val="296083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rtlCol="0"/>
          <a:lstStyle>
            <a:lvl1pPr>
              <a:defRPr>
                <a:solidFill>
                  <a:schemeClr val="accent2">
                    <a:lumMod val="25000"/>
                  </a:schemeClr>
                </a:solidFill>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rtlCol="0" anchor="ctr" anchorCtr="0"/>
          <a:lstStyle>
            <a:lvl1pPr>
              <a:defRPr cap="all" baseline="0">
                <a:solidFill>
                  <a:schemeClr val="accent2">
                    <a:lumMod val="25000"/>
                  </a:schemeClr>
                </a:solidFill>
              </a:defRPr>
            </a:lvl1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posición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es"/>
              <a:t>8/6/20XX</a:t>
            </a:r>
          </a:p>
        </p:txBody>
      </p:sp>
      <p:sp>
        <p:nvSpPr>
          <p:cNvPr id="5" name="Marcador de posición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
        <p:nvSpPr>
          <p:cNvPr id="7" name="Rectángulo redondeado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11" name="Imagen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Imagen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áfico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áfico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áfico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lto de sección 01">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ítulo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rtlCol="0" anchor="b">
            <a:noAutofit/>
          </a:bodyPr>
          <a:lstStyle>
            <a:lvl1pPr algn="ctr">
              <a:defRPr sz="6600" b="1" i="0" cap="none" spc="-150" baseline="0">
                <a:solidFill>
                  <a:schemeClr val="accent2">
                    <a:lumMod val="25000"/>
                  </a:schemeClr>
                </a:solidFill>
                <a:latin typeface="+mj-lt"/>
              </a:defRPr>
            </a:lvl1pPr>
          </a:lstStyle>
          <a:p>
            <a:pPr rtl="0"/>
            <a:endParaRPr lang="en-US" noProof="0"/>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a:p>
        </p:txBody>
      </p:sp>
    </p:spTree>
    <p:extLst>
      <p:ext uri="{BB962C8B-B14F-4D97-AF65-F5344CB8AC3E}">
        <p14:creationId xmlns:p14="http://schemas.microsoft.com/office/powerpoint/2010/main" val="150272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contenido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ectángulo redondeado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áfico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áfico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áfico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ítulo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posición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es"/>
              <a:t>8/6/20XX</a:t>
            </a:r>
          </a:p>
        </p:txBody>
      </p:sp>
      <p:sp>
        <p:nvSpPr>
          <p:cNvPr id="5" name="Marcador de posición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Tree>
    <p:extLst>
      <p:ext uri="{BB962C8B-B14F-4D97-AF65-F5344CB8AC3E}">
        <p14:creationId xmlns:p14="http://schemas.microsoft.com/office/powerpoint/2010/main" val="88903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lto de sección 02">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ítulo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rtlCol="0" anchor="b">
            <a:noAutofit/>
          </a:bodyPr>
          <a:lstStyle>
            <a:lvl1pPr algn="ctr">
              <a:defRPr sz="6000" b="1" i="0" cap="none" spc="-150" baseline="0">
                <a:solidFill>
                  <a:schemeClr val="accent2">
                    <a:lumMod val="25000"/>
                  </a:schemeClr>
                </a:solidFill>
                <a:latin typeface="+mj-lt"/>
              </a:defRPr>
            </a:lvl1pPr>
          </a:lstStyle>
          <a:p>
            <a:pPr rtl="0"/>
            <a:endParaRPr lang="en-US" noProof="0"/>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rtlCol="0">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endParaRPr lang="en-US" noProof="0"/>
          </a:p>
        </p:txBody>
      </p:sp>
    </p:spTree>
    <p:extLst>
      <p:ext uri="{BB962C8B-B14F-4D97-AF65-F5344CB8AC3E}">
        <p14:creationId xmlns:p14="http://schemas.microsoft.com/office/powerpoint/2010/main" val="3329623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elementos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rtlCol="0" anchor="b"/>
          <a:lstStyle>
            <a:lvl1pPr>
              <a:defRPr>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contenido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posición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es"/>
              <a:t>8/6/20XX</a:t>
            </a:r>
          </a:p>
        </p:txBody>
      </p:sp>
      <p:sp>
        <p:nvSpPr>
          <p:cNvPr id="6" name="Marcador de posición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
        <p:nvSpPr>
          <p:cNvPr id="12" name="Rectángulo redondeado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áfico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áfico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áfico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contenido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ectángulo redondeado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posición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es"/>
              <a:t>8/6/20XX</a:t>
            </a:r>
          </a:p>
        </p:txBody>
      </p:sp>
      <p:sp>
        <p:nvSpPr>
          <p:cNvPr id="5" name="Marcador de posición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Tree>
    <p:extLst>
      <p:ext uri="{BB962C8B-B14F-4D97-AF65-F5344CB8AC3E}">
        <p14:creationId xmlns:p14="http://schemas.microsoft.com/office/powerpoint/2010/main" val="70126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os elementos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ectángulo redondeado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áfico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áfico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Imagen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áfico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ítulo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14" name="Marcador de contenido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posición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r>
              <a:rPr lang="es"/>
              <a:t>8/6/20XX</a:t>
            </a:r>
          </a:p>
        </p:txBody>
      </p:sp>
      <p:sp>
        <p:nvSpPr>
          <p:cNvPr id="5" name="Marcador de posición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Tree>
    <p:extLst>
      <p:ext uri="{BB962C8B-B14F-4D97-AF65-F5344CB8AC3E}">
        <p14:creationId xmlns:p14="http://schemas.microsoft.com/office/powerpoint/2010/main" val="149972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s elementos 03">
    <p:bg>
      <p:bgPr>
        <a:solidFill>
          <a:schemeClr val="tx2"/>
        </a:solidFill>
        <a:effectLst/>
      </p:bgPr>
    </p:bg>
    <p:spTree>
      <p:nvGrpSpPr>
        <p:cNvPr id="1" name=""/>
        <p:cNvGrpSpPr/>
        <p:nvPr/>
      </p:nvGrpSpPr>
      <p:grpSpPr>
        <a:xfrm>
          <a:off x="0" y="0"/>
          <a:ext cx="0" cy="0"/>
          <a:chOff x="0" y="0"/>
          <a:chExt cx="0" cy="0"/>
        </a:xfrm>
      </p:grpSpPr>
      <p:sp>
        <p:nvSpPr>
          <p:cNvPr id="4" name="Rectángulo redondeado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Título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rtlCol="0" anchor="b"/>
          <a:lstStyle>
            <a:lvl1pPr>
              <a:defRPr>
                <a:latin typeface="+mj-lt"/>
              </a:defRPr>
            </a:lvl1pPr>
          </a:lstStyle>
          <a:p>
            <a:pPr rtl="0"/>
            <a:r>
              <a:rPr lang="es"/>
              <a:t>Haga clic para modificar el estilo de título del patrón</a:t>
            </a:r>
          </a:p>
        </p:txBody>
      </p:sp>
      <p:sp>
        <p:nvSpPr>
          <p:cNvPr id="10" name="Marcador de contenido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11" name="Marcador de contenido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rtlCol="0" anchor="t"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posición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r>
              <a:rPr lang="es"/>
              <a:t>8/6/20XX</a:t>
            </a:r>
          </a:p>
        </p:txBody>
      </p:sp>
      <p:sp>
        <p:nvSpPr>
          <p:cNvPr id="6" name="Marcador de posición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a:t>
            </a:fld>
            <a:endParaRPr lang="en-US"/>
          </a:p>
        </p:txBody>
      </p:sp>
    </p:spTree>
    <p:extLst>
      <p:ext uri="{BB962C8B-B14F-4D97-AF65-F5344CB8AC3E}">
        <p14:creationId xmlns:p14="http://schemas.microsoft.com/office/powerpoint/2010/main" val="385494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 noProof="0"/>
              <a:t>Haga clic para modificar el estilo de título del patrón</a:t>
            </a:r>
          </a:p>
        </p:txBody>
      </p:sp>
      <p:sp>
        <p:nvSpPr>
          <p:cNvPr id="3" name="Marcador de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 noProof="0"/>
              <a:t>Haga clic para modificar los estilos de texto del patrón</a:t>
            </a:r>
          </a:p>
          <a:p>
            <a:pPr lvl="1" rtl="0"/>
            <a:r>
              <a:rPr lang="es" noProof="0"/>
              <a:t>Segundo nivel</a:t>
            </a:r>
          </a:p>
          <a:p>
            <a:pPr lvl="2" rtl="0"/>
            <a:r>
              <a:rPr lang="es" noProof="0"/>
              <a:t>Tercer nivel</a:t>
            </a:r>
          </a:p>
          <a:p>
            <a:pPr lvl="3" rtl="0"/>
            <a:r>
              <a:rPr lang="es" noProof="0"/>
              <a:t>Cuarto nivel</a:t>
            </a:r>
          </a:p>
          <a:p>
            <a:pPr lvl="4" rtl="0"/>
            <a:r>
              <a:rPr lang="es" noProof="0"/>
              <a:t>Quinto nivel</a:t>
            </a:r>
          </a:p>
        </p:txBody>
      </p:sp>
      <p:sp>
        <p:nvSpPr>
          <p:cNvPr id="4" name="Marcador de posición de fecha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s" noProof="0"/>
              <a:t>8/6/20XX</a:t>
            </a:r>
          </a:p>
        </p:txBody>
      </p:sp>
      <p:sp>
        <p:nvSpPr>
          <p:cNvPr id="5" name="Marcador de posición de pie de página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noProof="0"/>
          </a:p>
        </p:txBody>
      </p:sp>
      <p:sp>
        <p:nvSpPr>
          <p:cNvPr id="6" name="Marcador de número de diapositiva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2.png"/><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ne.fib.upc.edu/nouprestashop7IA/index.php"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hidden="1">
            <a:extLst>
              <a:ext uri="{FF2B5EF4-FFF2-40B4-BE49-F238E27FC236}">
                <a16:creationId xmlns:a16="http://schemas.microsoft.com/office/drawing/2014/main" id="{8B57B3E7-5272-9786-F5FC-E89CBA320893}"/>
              </a:ext>
            </a:extLst>
          </p:cNvPr>
          <p:cNvSpPr/>
          <p:nvPr/>
        </p:nvSpPr>
        <p:spPr>
          <a:xfrm>
            <a:off x="6305" y="-736"/>
            <a:ext cx="12182829" cy="6865533"/>
          </a:xfrm>
          <a:prstGeom prst="rect">
            <a:avLst/>
          </a:prstGeom>
          <a:solidFill>
            <a:schemeClr val="tx1">
              <a:lumMod val="65000"/>
              <a:lumOff val="3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Audio-Freak listening room - Markus W. — Ekustik Premium Acoustics">
            <a:extLst>
              <a:ext uri="{FF2B5EF4-FFF2-40B4-BE49-F238E27FC236}">
                <a16:creationId xmlns:a16="http://schemas.microsoft.com/office/drawing/2014/main" id="{3779FAED-BA5B-1D18-995A-D7D83E753E8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4000"/>
                    </a14:imgEffect>
                  </a14:imgLayer>
                </a14:imgProps>
              </a:ext>
            </a:extLst>
          </a:blip>
          <a:stretch>
            <a:fillRect/>
          </a:stretch>
        </p:blipFill>
        <p:spPr>
          <a:xfrm>
            <a:off x="-265289" y="-143318"/>
            <a:ext cx="12801599" cy="7004365"/>
          </a:xfrm>
          <a:prstGeom prst="rect">
            <a:avLst/>
          </a:prstGeom>
        </p:spPr>
      </p:pic>
      <p:sp>
        <p:nvSpPr>
          <p:cNvPr id="2" name="Título 1">
            <a:extLst>
              <a:ext uri="{FF2B5EF4-FFF2-40B4-BE49-F238E27FC236}">
                <a16:creationId xmlns:a16="http://schemas.microsoft.com/office/drawing/2014/main" id="{998EF7BD-FE81-4B20-8DC5-0B3EB736F9F8}"/>
              </a:ext>
            </a:extLst>
          </p:cNvPr>
          <p:cNvSpPr>
            <a:spLocks noGrp="1"/>
          </p:cNvSpPr>
          <p:nvPr>
            <p:ph type="ctrTitle"/>
          </p:nvPr>
        </p:nvSpPr>
        <p:spPr>
          <a:xfrm>
            <a:off x="612648" y="502920"/>
            <a:ext cx="10954512" cy="3246120"/>
          </a:xfrm>
        </p:spPr>
        <p:txBody>
          <a:bodyPr rtlCol="0" anchor="b"/>
          <a:lstStyle/>
          <a:p>
            <a:r>
              <a:rPr lang="es">
                <a:solidFill>
                  <a:schemeClr val="bg1"/>
                </a:solidFill>
                <a:ea typeface="+mj-lt"/>
                <a:cs typeface="+mj-lt"/>
              </a:rPr>
              <a:t>Donde el sonido encuentra su forma más pura</a:t>
            </a:r>
            <a:endParaRPr lang="es-ES">
              <a:solidFill>
                <a:schemeClr val="bg1"/>
              </a:solidFill>
            </a:endParaRPr>
          </a:p>
        </p:txBody>
      </p:sp>
      <p:sp>
        <p:nvSpPr>
          <p:cNvPr id="3" name="Subtítulo 2">
            <a:extLst>
              <a:ext uri="{FF2B5EF4-FFF2-40B4-BE49-F238E27FC236}">
                <a16:creationId xmlns:a16="http://schemas.microsoft.com/office/drawing/2014/main" id="{1AFF0EFE-C50F-44EB-8978-B97795477C9E}"/>
              </a:ext>
            </a:extLst>
          </p:cNvPr>
          <p:cNvSpPr>
            <a:spLocks noGrp="1"/>
          </p:cNvSpPr>
          <p:nvPr>
            <p:ph type="subTitle" idx="1"/>
          </p:nvPr>
        </p:nvSpPr>
        <p:spPr>
          <a:xfrm>
            <a:off x="612648" y="3758183"/>
            <a:ext cx="10954512" cy="1307592"/>
          </a:xfrm>
        </p:spPr>
        <p:txBody>
          <a:bodyPr vert="horz" lIns="91440" tIns="45720" rIns="91440" bIns="45720" rtlCol="0" anchor="t">
            <a:noAutofit/>
          </a:bodyPr>
          <a:lstStyle/>
          <a:p>
            <a:pPr algn="r"/>
            <a:r>
              <a:rPr lang="es">
                <a:solidFill>
                  <a:schemeClr val="bg1"/>
                </a:solidFill>
              </a:rPr>
              <a:t>Presentado por </a:t>
            </a:r>
            <a:endParaRPr lang="es-ES">
              <a:solidFill>
                <a:schemeClr val="bg1"/>
              </a:solidFill>
            </a:endParaRPr>
          </a:p>
          <a:p>
            <a:pPr algn="r"/>
            <a:r>
              <a:rPr lang="es" sz="2000">
                <a:solidFill>
                  <a:schemeClr val="bg1"/>
                </a:solidFill>
              </a:rPr>
              <a:t>Dimas Noguera</a:t>
            </a:r>
          </a:p>
          <a:p>
            <a:pPr algn="r"/>
            <a:r>
              <a:rPr lang="es" sz="2000">
                <a:solidFill>
                  <a:schemeClr val="bg1"/>
                </a:solidFill>
              </a:rPr>
              <a:t>Éric Díez</a:t>
            </a:r>
          </a:p>
          <a:p>
            <a:pPr algn="r"/>
            <a:r>
              <a:rPr lang="es" sz="2000">
                <a:solidFill>
                  <a:schemeClr val="bg1"/>
                </a:solidFill>
              </a:rPr>
              <a:t>Aldair </a:t>
            </a:r>
            <a:r>
              <a:rPr lang="es" sz="2000" err="1">
                <a:solidFill>
                  <a:schemeClr val="bg1"/>
                </a:solidFill>
              </a:rPr>
              <a:t>lópez</a:t>
            </a:r>
            <a:endParaRPr lang="es" sz="2000">
              <a:solidFill>
                <a:schemeClr val="bg1"/>
              </a:solidFill>
            </a:endParaRPr>
          </a:p>
          <a:p>
            <a:pPr algn="r"/>
            <a:r>
              <a:rPr lang="es" sz="2000">
                <a:solidFill>
                  <a:schemeClr val="bg1"/>
                </a:solidFill>
              </a:rPr>
              <a:t>Jesús José </a:t>
            </a:r>
            <a:r>
              <a:rPr lang="es" sz="2000" err="1">
                <a:solidFill>
                  <a:schemeClr val="bg1"/>
                </a:solidFill>
              </a:rPr>
              <a:t>garcía</a:t>
            </a:r>
            <a:endParaRPr lang="es" sz="2000">
              <a:solidFill>
                <a:schemeClr val="bg1"/>
              </a:solidFill>
            </a:endParaRPr>
          </a:p>
          <a:p>
            <a:pPr algn="r"/>
            <a:r>
              <a:rPr lang="es" sz="2000">
                <a:solidFill>
                  <a:schemeClr val="bg1"/>
                </a:solidFill>
              </a:rPr>
              <a:t>Jaume ROSSELL</a:t>
            </a:r>
            <a:r>
              <a:rPr lang="es" sz="2400">
                <a:solidFill>
                  <a:schemeClr val="bg1"/>
                </a:solidFill>
              </a:rPr>
              <a:t> </a:t>
            </a:r>
          </a:p>
        </p:txBody>
      </p:sp>
      <p:pic>
        <p:nvPicPr>
          <p:cNvPr id="7" name="Imagen 6" descr="Texto, Logotipo&#10;&#10;El contenido generado por IA puede ser incorrecto.">
            <a:extLst>
              <a:ext uri="{FF2B5EF4-FFF2-40B4-BE49-F238E27FC236}">
                <a16:creationId xmlns:a16="http://schemas.microsoft.com/office/drawing/2014/main" id="{DA89BB51-3896-F98A-28B2-414E774370AD}"/>
              </a:ext>
            </a:extLst>
          </p:cNvPr>
          <p:cNvPicPr>
            <a:picLocks noChangeAspect="1"/>
          </p:cNvPicPr>
          <p:nvPr/>
        </p:nvPicPr>
        <p:blipFill>
          <a:blip r:embed="rId5"/>
          <a:stretch>
            <a:fillRect/>
          </a:stretch>
        </p:blipFill>
        <p:spPr>
          <a:xfrm>
            <a:off x="-268624" y="5677092"/>
            <a:ext cx="4832158" cy="1476664"/>
          </a:xfrm>
          <a:prstGeom prst="rect">
            <a:avLst/>
          </a:prstGeom>
        </p:spPr>
      </p:pic>
    </p:spTree>
    <p:extLst>
      <p:ext uri="{BB962C8B-B14F-4D97-AF65-F5344CB8AC3E}">
        <p14:creationId xmlns:p14="http://schemas.microsoft.com/office/powerpoint/2010/main" val="128263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94CE65-32F9-E15D-48F9-B1C19F3590D4}"/>
              </a:ext>
            </a:extLst>
          </p:cNvPr>
          <p:cNvSpPr>
            <a:spLocks noGrp="1"/>
          </p:cNvSpPr>
          <p:nvPr>
            <p:ph type="title"/>
          </p:nvPr>
        </p:nvSpPr>
        <p:spPr>
          <a:xfrm>
            <a:off x="2216772" y="334444"/>
            <a:ext cx="7761170" cy="1373229"/>
          </a:xfrm>
        </p:spPr>
        <p:txBody>
          <a:bodyPr>
            <a:normAutofit/>
          </a:bodyPr>
          <a:lstStyle/>
          <a:p>
            <a:r>
              <a:rPr lang="es-ES" b="0" cap="all">
                <a:ea typeface="+mj-lt"/>
                <a:cs typeface="+mj-lt"/>
              </a:rPr>
              <a:t> </a:t>
            </a:r>
            <a:r>
              <a:rPr lang="es-ES" cap="all">
                <a:ea typeface="+mj-lt"/>
                <a:cs typeface="+mj-lt"/>
              </a:rPr>
              <a:t>Configuración del servidor de correo SMTP</a:t>
            </a:r>
            <a:endParaRPr lang="es-ES">
              <a:ea typeface="+mj-lt"/>
              <a:cs typeface="+mj-lt"/>
            </a:endParaRPr>
          </a:p>
        </p:txBody>
      </p:sp>
      <p:sp>
        <p:nvSpPr>
          <p:cNvPr id="5" name="Marcador de número de diapositiva 4">
            <a:extLst>
              <a:ext uri="{FF2B5EF4-FFF2-40B4-BE49-F238E27FC236}">
                <a16:creationId xmlns:a16="http://schemas.microsoft.com/office/drawing/2014/main" id="{BE99678F-95ED-39AC-85F3-2763137EA847}"/>
              </a:ext>
            </a:extLst>
          </p:cNvPr>
          <p:cNvSpPr>
            <a:spLocks noGrp="1"/>
          </p:cNvSpPr>
          <p:nvPr>
            <p:ph type="sldNum" sz="quarter" idx="12"/>
          </p:nvPr>
        </p:nvSpPr>
        <p:spPr/>
        <p:txBody>
          <a:bodyPr/>
          <a:lstStyle/>
          <a:p>
            <a:pPr rtl="0"/>
            <a:fld id="{CBD12358-51D2-46B3-9BDE-DF29528B9454}" type="slidenum">
              <a:rPr lang="en-US" smtClean="0"/>
              <a:t>10</a:t>
            </a:fld>
            <a:endParaRPr lang="en-US"/>
          </a:p>
        </p:txBody>
      </p:sp>
      <p:pic>
        <p:nvPicPr>
          <p:cNvPr id="12" name="Marcador de contenido 11" descr="Interfaz de usuario gráfica, Texto, Aplicación, Correo electrónico&#10;&#10;El contenido generado por IA puede ser incorrecto.">
            <a:extLst>
              <a:ext uri="{FF2B5EF4-FFF2-40B4-BE49-F238E27FC236}">
                <a16:creationId xmlns:a16="http://schemas.microsoft.com/office/drawing/2014/main" id="{BD1BCA34-1459-24D1-4E43-033B66CC1AAF}"/>
              </a:ext>
            </a:extLst>
          </p:cNvPr>
          <p:cNvPicPr>
            <a:picLocks noGrp="1" noChangeAspect="1"/>
          </p:cNvPicPr>
          <p:nvPr>
            <p:ph sz="half" idx="1"/>
          </p:nvPr>
        </p:nvPicPr>
        <p:blipFill>
          <a:blip r:embed="rId2"/>
          <a:stretch>
            <a:fillRect/>
          </a:stretch>
        </p:blipFill>
        <p:spPr>
          <a:xfrm>
            <a:off x="1045088" y="1859354"/>
            <a:ext cx="10102658" cy="4704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679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E9F4-5580-B7C1-24F1-02F91BAE7B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FFD44D8-519A-5C98-7BA8-B6B690B7B6CB}"/>
              </a:ext>
            </a:extLst>
          </p:cNvPr>
          <p:cNvSpPr>
            <a:spLocks noGrp="1"/>
          </p:cNvSpPr>
          <p:nvPr>
            <p:ph type="title"/>
          </p:nvPr>
        </p:nvSpPr>
        <p:spPr>
          <a:xfrm>
            <a:off x="2216772" y="334444"/>
            <a:ext cx="7761170" cy="1373229"/>
          </a:xfrm>
        </p:spPr>
        <p:txBody>
          <a:bodyPr>
            <a:normAutofit/>
          </a:bodyPr>
          <a:lstStyle/>
          <a:p>
            <a:r>
              <a:rPr lang="es-ES" b="0" cap="all">
                <a:ea typeface="+mj-lt"/>
                <a:cs typeface="+mj-lt"/>
              </a:rPr>
              <a:t> </a:t>
            </a:r>
            <a:r>
              <a:rPr lang="es-ES" cap="all">
                <a:ea typeface="+mj-lt"/>
                <a:cs typeface="+mj-lt"/>
              </a:rPr>
              <a:t>Configuración del servidor de correo SMTP</a:t>
            </a:r>
            <a:endParaRPr lang="es-ES">
              <a:ea typeface="+mj-lt"/>
              <a:cs typeface="+mj-lt"/>
            </a:endParaRPr>
          </a:p>
        </p:txBody>
      </p:sp>
      <p:sp>
        <p:nvSpPr>
          <p:cNvPr id="5" name="Marcador de número de diapositiva 4">
            <a:extLst>
              <a:ext uri="{FF2B5EF4-FFF2-40B4-BE49-F238E27FC236}">
                <a16:creationId xmlns:a16="http://schemas.microsoft.com/office/drawing/2014/main" id="{A5934A08-4CD9-BCB4-5B3C-8391BD366940}"/>
              </a:ext>
            </a:extLst>
          </p:cNvPr>
          <p:cNvSpPr>
            <a:spLocks noGrp="1"/>
          </p:cNvSpPr>
          <p:nvPr>
            <p:ph type="sldNum" sz="quarter" idx="12"/>
          </p:nvPr>
        </p:nvSpPr>
        <p:spPr/>
        <p:txBody>
          <a:bodyPr/>
          <a:lstStyle/>
          <a:p>
            <a:pPr rtl="0"/>
            <a:fld id="{CBD12358-51D2-46B3-9BDE-DF29528B9454}" type="slidenum">
              <a:rPr lang="en-US" smtClean="0"/>
              <a:t>11</a:t>
            </a:fld>
            <a:endParaRPr lang="en-US"/>
          </a:p>
        </p:txBody>
      </p:sp>
      <p:pic>
        <p:nvPicPr>
          <p:cNvPr id="6" name="Marcador de contenido 5" descr="Interfaz de usuario gráfica, Texto, Aplicación&#10;&#10;El contenido generado por IA puede ser incorrecto.">
            <a:extLst>
              <a:ext uri="{FF2B5EF4-FFF2-40B4-BE49-F238E27FC236}">
                <a16:creationId xmlns:a16="http://schemas.microsoft.com/office/drawing/2014/main" id="{77D2E66C-010F-DF9C-320B-5FE3C9D0FDC9}"/>
              </a:ext>
            </a:extLst>
          </p:cNvPr>
          <p:cNvPicPr>
            <a:picLocks noGrp="1" noChangeAspect="1"/>
          </p:cNvPicPr>
          <p:nvPr>
            <p:ph sz="half" idx="1"/>
          </p:nvPr>
        </p:nvPicPr>
        <p:blipFill>
          <a:blip r:embed="rId2"/>
          <a:srcRect r="257" b="11364"/>
          <a:stretch>
            <a:fillRect/>
          </a:stretch>
        </p:blipFill>
        <p:spPr>
          <a:xfrm>
            <a:off x="350570" y="1660658"/>
            <a:ext cx="3735276" cy="4896939"/>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20AF4EFA-D6C8-111E-50FA-FCE33F416922}"/>
              </a:ext>
            </a:extLst>
          </p:cNvPr>
          <p:cNvPicPr>
            <a:picLocks noChangeAspect="1"/>
          </p:cNvPicPr>
          <p:nvPr/>
        </p:nvPicPr>
        <p:blipFill>
          <a:blip r:embed="rId3"/>
          <a:stretch>
            <a:fillRect/>
          </a:stretch>
        </p:blipFill>
        <p:spPr>
          <a:xfrm>
            <a:off x="4197210" y="1659037"/>
            <a:ext cx="3238138" cy="4899950"/>
          </a:xfrm>
          <a:prstGeom prst="rect">
            <a:avLst/>
          </a:prstGeom>
          <a:ln>
            <a:noFill/>
          </a:ln>
          <a:effectLst>
            <a:outerShdw blurRad="292100" dist="139700" dir="2700000" algn="tl" rotWithShape="0">
              <a:srgbClr val="333333">
                <a:alpha val="65000"/>
              </a:srgbClr>
            </a:outerShdw>
          </a:effectLst>
        </p:spPr>
      </p:pic>
      <p:pic>
        <p:nvPicPr>
          <p:cNvPr id="8" name="Imagen 7" descr="Interfaz de usuario gráfica, Texto, Aplicación, Correo electrónico&#10;&#10;El contenido generado por IA puede ser incorrecto.">
            <a:extLst>
              <a:ext uri="{FF2B5EF4-FFF2-40B4-BE49-F238E27FC236}">
                <a16:creationId xmlns:a16="http://schemas.microsoft.com/office/drawing/2014/main" id="{4136059D-D128-B42F-732C-33CAC444AD16}"/>
              </a:ext>
            </a:extLst>
          </p:cNvPr>
          <p:cNvPicPr>
            <a:picLocks noChangeAspect="1"/>
          </p:cNvPicPr>
          <p:nvPr/>
        </p:nvPicPr>
        <p:blipFill>
          <a:blip r:embed="rId4"/>
          <a:srcRect t="65" r="-342" b="14566"/>
          <a:stretch>
            <a:fillRect/>
          </a:stretch>
        </p:blipFill>
        <p:spPr>
          <a:xfrm>
            <a:off x="7525263" y="1662907"/>
            <a:ext cx="4475216" cy="4507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433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01757-A106-92A5-15D3-98B325F005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921D7E-5C88-EC5B-4FC3-FAD0E0C2BBB0}"/>
              </a:ext>
            </a:extLst>
          </p:cNvPr>
          <p:cNvSpPr>
            <a:spLocks noGrp="1"/>
          </p:cNvSpPr>
          <p:nvPr>
            <p:ph type="title"/>
          </p:nvPr>
        </p:nvSpPr>
        <p:spPr>
          <a:xfrm>
            <a:off x="2216772" y="334444"/>
            <a:ext cx="7761170" cy="1373229"/>
          </a:xfrm>
        </p:spPr>
        <p:txBody>
          <a:bodyPr>
            <a:normAutofit/>
          </a:bodyPr>
          <a:lstStyle/>
          <a:p>
            <a:r>
              <a:rPr lang="es-ES" b="0" cap="all">
                <a:ea typeface="+mj-lt"/>
                <a:cs typeface="+mj-lt"/>
              </a:rPr>
              <a:t> </a:t>
            </a:r>
            <a:r>
              <a:rPr lang="es-ES" cap="all">
                <a:ea typeface="+mj-lt"/>
                <a:cs typeface="+mj-lt"/>
              </a:rPr>
              <a:t>Configuración del servidor de correo SMTP</a:t>
            </a:r>
            <a:endParaRPr lang="es-ES">
              <a:ea typeface="+mj-lt"/>
              <a:cs typeface="+mj-lt"/>
            </a:endParaRPr>
          </a:p>
        </p:txBody>
      </p:sp>
      <p:sp>
        <p:nvSpPr>
          <p:cNvPr id="5" name="Marcador de número de diapositiva 4">
            <a:extLst>
              <a:ext uri="{FF2B5EF4-FFF2-40B4-BE49-F238E27FC236}">
                <a16:creationId xmlns:a16="http://schemas.microsoft.com/office/drawing/2014/main" id="{AE313FB2-961F-6589-E5D9-3A8041A72CB0}"/>
              </a:ext>
            </a:extLst>
          </p:cNvPr>
          <p:cNvSpPr>
            <a:spLocks noGrp="1"/>
          </p:cNvSpPr>
          <p:nvPr>
            <p:ph type="sldNum" sz="quarter" idx="12"/>
          </p:nvPr>
        </p:nvSpPr>
        <p:spPr/>
        <p:txBody>
          <a:bodyPr/>
          <a:lstStyle/>
          <a:p>
            <a:pPr rtl="0"/>
            <a:fld id="{CBD12358-51D2-46B3-9BDE-DF29528B9454}" type="slidenum">
              <a:rPr lang="en-US" smtClean="0"/>
              <a:t>12</a:t>
            </a:fld>
            <a:endParaRPr lang="en-US"/>
          </a:p>
        </p:txBody>
      </p:sp>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B9F911F7-C50E-5744-7E78-56B4A69DF275}"/>
              </a:ext>
            </a:extLst>
          </p:cNvPr>
          <p:cNvPicPr>
            <a:picLocks noChangeAspect="1"/>
          </p:cNvPicPr>
          <p:nvPr/>
        </p:nvPicPr>
        <p:blipFill>
          <a:blip r:embed="rId2"/>
          <a:srcRect b="13105"/>
          <a:stretch>
            <a:fillRect/>
          </a:stretch>
        </p:blipFill>
        <p:spPr>
          <a:xfrm>
            <a:off x="428255" y="1811641"/>
            <a:ext cx="3967464" cy="3686512"/>
          </a:xfrm>
          <a:prstGeom prst="rect">
            <a:avLst/>
          </a:prstGeom>
          <a:ln>
            <a:noFill/>
          </a:ln>
          <a:effectLst>
            <a:outerShdw blurRad="292100" dist="139700" dir="2700000" algn="tl" rotWithShape="0">
              <a:srgbClr val="333333">
                <a:alpha val="65000"/>
              </a:srgbClr>
            </a:outerShdw>
          </a:effectLst>
        </p:spPr>
      </p:pic>
      <p:pic>
        <p:nvPicPr>
          <p:cNvPr id="10" name="Imagen 9" descr="Interfaz de usuario gráfica, Aplicación&#10;&#10;El contenido generado por IA puede ser incorrecto.">
            <a:extLst>
              <a:ext uri="{FF2B5EF4-FFF2-40B4-BE49-F238E27FC236}">
                <a16:creationId xmlns:a16="http://schemas.microsoft.com/office/drawing/2014/main" id="{E59E3258-F4F9-332E-8E7B-573EFE53C8F9}"/>
              </a:ext>
            </a:extLst>
          </p:cNvPr>
          <p:cNvPicPr>
            <a:picLocks noChangeAspect="1"/>
          </p:cNvPicPr>
          <p:nvPr/>
        </p:nvPicPr>
        <p:blipFill>
          <a:blip r:embed="rId3"/>
          <a:stretch>
            <a:fillRect/>
          </a:stretch>
        </p:blipFill>
        <p:spPr>
          <a:xfrm>
            <a:off x="4569196" y="2039133"/>
            <a:ext cx="7197639" cy="3447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0785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910A2-34C1-E6D4-D1A4-9340E1175782}"/>
              </a:ext>
            </a:extLst>
          </p:cNvPr>
          <p:cNvSpPr>
            <a:spLocks noGrp="1"/>
          </p:cNvSpPr>
          <p:nvPr>
            <p:ph type="title"/>
          </p:nvPr>
        </p:nvSpPr>
        <p:spPr>
          <a:xfrm>
            <a:off x="2641574" y="992722"/>
            <a:ext cx="6921198" cy="719444"/>
          </a:xfrm>
        </p:spPr>
        <p:txBody>
          <a:bodyPr/>
          <a:lstStyle/>
          <a:p>
            <a:r>
              <a:rPr lang="es-ES"/>
              <a:t>PAGO CONTRAREMBOLSO</a:t>
            </a:r>
          </a:p>
        </p:txBody>
      </p:sp>
      <p:pic>
        <p:nvPicPr>
          <p:cNvPr id="5" name="Marcador de contenido 4" descr="Forma&#10;&#10;El contenido generado por IA puede ser incorrecto.">
            <a:extLst>
              <a:ext uri="{FF2B5EF4-FFF2-40B4-BE49-F238E27FC236}">
                <a16:creationId xmlns:a16="http://schemas.microsoft.com/office/drawing/2014/main" id="{2776058C-1977-2AD6-718F-8F89B00FB773}"/>
              </a:ext>
            </a:extLst>
          </p:cNvPr>
          <p:cNvPicPr>
            <a:picLocks noGrp="1" noChangeAspect="1"/>
          </p:cNvPicPr>
          <p:nvPr>
            <p:ph idx="1"/>
          </p:nvPr>
        </p:nvPicPr>
        <p:blipFill>
          <a:blip r:embed="rId2"/>
          <a:stretch>
            <a:fillRect/>
          </a:stretch>
        </p:blipFill>
        <p:spPr>
          <a:xfrm>
            <a:off x="3223665" y="1927609"/>
            <a:ext cx="5699837" cy="4279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Marcador de número de diapositiva 3">
            <a:extLst>
              <a:ext uri="{FF2B5EF4-FFF2-40B4-BE49-F238E27FC236}">
                <a16:creationId xmlns:a16="http://schemas.microsoft.com/office/drawing/2014/main" id="{6A0A14C1-10A6-8E85-0851-33A5C08BFADB}"/>
              </a:ext>
            </a:extLst>
          </p:cNvPr>
          <p:cNvSpPr>
            <a:spLocks noGrp="1"/>
          </p:cNvSpPr>
          <p:nvPr>
            <p:ph type="sldNum" sz="quarter" idx="12"/>
          </p:nvPr>
        </p:nvSpPr>
        <p:spPr/>
        <p:txBody>
          <a:bodyPr/>
          <a:lstStyle/>
          <a:p>
            <a:pPr rtl="0"/>
            <a:fld id="{CBD12358-51D2-46B3-9BDE-DF29528B9454}" type="slidenum">
              <a:rPr lang="en-US" smtClean="0"/>
              <a:t>13</a:t>
            </a:fld>
            <a:endParaRPr lang="en-US"/>
          </a:p>
        </p:txBody>
      </p:sp>
      <p:pic>
        <p:nvPicPr>
          <p:cNvPr id="6" name="Imagen 5" descr="Texto&#10;&#10;El contenido generado por IA puede ser incorrecto.">
            <a:extLst>
              <a:ext uri="{FF2B5EF4-FFF2-40B4-BE49-F238E27FC236}">
                <a16:creationId xmlns:a16="http://schemas.microsoft.com/office/drawing/2014/main" id="{8B252882-09E6-29F4-94FE-91B6B5B19EFA}"/>
              </a:ext>
            </a:extLst>
          </p:cNvPr>
          <p:cNvPicPr>
            <a:picLocks noChangeAspect="1"/>
          </p:cNvPicPr>
          <p:nvPr/>
        </p:nvPicPr>
        <p:blipFill>
          <a:blip r:embed="rId3"/>
          <a:stretch>
            <a:fillRect/>
          </a:stretch>
        </p:blipFill>
        <p:spPr>
          <a:xfrm>
            <a:off x="215900" y="2117"/>
            <a:ext cx="3004256" cy="1096434"/>
          </a:xfrm>
          <a:prstGeom prst="rect">
            <a:avLst/>
          </a:prstGeom>
        </p:spPr>
      </p:pic>
    </p:spTree>
    <p:extLst>
      <p:ext uri="{BB962C8B-B14F-4D97-AF65-F5344CB8AC3E}">
        <p14:creationId xmlns:p14="http://schemas.microsoft.com/office/powerpoint/2010/main" val="21662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B8ABA-185C-FA63-0E7F-9DFE7824669D}"/>
              </a:ext>
            </a:extLst>
          </p:cNvPr>
          <p:cNvSpPr>
            <a:spLocks noGrp="1"/>
          </p:cNvSpPr>
          <p:nvPr>
            <p:ph type="title"/>
          </p:nvPr>
        </p:nvSpPr>
        <p:spPr>
          <a:xfrm>
            <a:off x="1725245" y="867330"/>
            <a:ext cx="9766641" cy="844837"/>
          </a:xfrm>
        </p:spPr>
        <p:txBody>
          <a:bodyPr>
            <a:normAutofit/>
          </a:bodyPr>
          <a:lstStyle/>
          <a:p>
            <a:r>
              <a:rPr lang="es" cap="all">
                <a:ea typeface="+mj-lt"/>
                <a:cs typeface="+mj-lt"/>
              </a:rPr>
              <a:t>Distinción de zonas nacionales</a:t>
            </a:r>
            <a:endParaRPr lang="es-ES">
              <a:ea typeface="+mj-lt"/>
              <a:cs typeface="+mj-lt"/>
            </a:endParaRPr>
          </a:p>
        </p:txBody>
      </p:sp>
      <p:sp>
        <p:nvSpPr>
          <p:cNvPr id="4" name="Marcador de número de diapositiva 3">
            <a:extLst>
              <a:ext uri="{FF2B5EF4-FFF2-40B4-BE49-F238E27FC236}">
                <a16:creationId xmlns:a16="http://schemas.microsoft.com/office/drawing/2014/main" id="{0DA6D77A-0BC4-ECD8-8E5C-B2533539FB20}"/>
              </a:ext>
            </a:extLst>
          </p:cNvPr>
          <p:cNvSpPr>
            <a:spLocks noGrp="1"/>
          </p:cNvSpPr>
          <p:nvPr>
            <p:ph type="sldNum" sz="quarter" idx="12"/>
          </p:nvPr>
        </p:nvSpPr>
        <p:spPr/>
        <p:txBody>
          <a:bodyPr/>
          <a:lstStyle/>
          <a:p>
            <a:pPr rtl="0"/>
            <a:fld id="{CBD12358-51D2-46B3-9BDE-DF29528B9454}" type="slidenum">
              <a:rPr lang="en-US" smtClean="0"/>
              <a:t>14</a:t>
            </a:fld>
            <a:endParaRPr lang="en-US"/>
          </a:p>
        </p:txBody>
      </p:sp>
      <p:pic>
        <p:nvPicPr>
          <p:cNvPr id="6" name="Imagen 5" descr="Texto&#10;&#10;El contenido generado por IA puede ser incorrecto.">
            <a:extLst>
              <a:ext uri="{FF2B5EF4-FFF2-40B4-BE49-F238E27FC236}">
                <a16:creationId xmlns:a16="http://schemas.microsoft.com/office/drawing/2014/main" id="{BD017FCF-20F9-F1CB-29E7-521027FC8156}"/>
              </a:ext>
            </a:extLst>
          </p:cNvPr>
          <p:cNvPicPr>
            <a:picLocks noChangeAspect="1"/>
          </p:cNvPicPr>
          <p:nvPr/>
        </p:nvPicPr>
        <p:blipFill>
          <a:blip r:embed="rId2"/>
          <a:stretch>
            <a:fillRect/>
          </a:stretch>
        </p:blipFill>
        <p:spPr>
          <a:xfrm>
            <a:off x="215900" y="2117"/>
            <a:ext cx="3004256" cy="1096434"/>
          </a:xfrm>
          <a:prstGeom prst="rect">
            <a:avLst/>
          </a:prstGeom>
        </p:spPr>
      </p:pic>
      <p:pic>
        <p:nvPicPr>
          <p:cNvPr id="11" name="Marcador de contenido 10" descr="Mapa&#10;&#10;El contenido generado por IA puede ser incorrecto.">
            <a:extLst>
              <a:ext uri="{FF2B5EF4-FFF2-40B4-BE49-F238E27FC236}">
                <a16:creationId xmlns:a16="http://schemas.microsoft.com/office/drawing/2014/main" id="{A13592BD-F504-B134-016D-E6E62DA94624}"/>
              </a:ext>
            </a:extLst>
          </p:cNvPr>
          <p:cNvPicPr>
            <a:picLocks noGrp="1" noChangeAspect="1"/>
          </p:cNvPicPr>
          <p:nvPr>
            <p:ph idx="1"/>
          </p:nvPr>
        </p:nvPicPr>
        <p:blipFill>
          <a:blip r:embed="rId3"/>
          <a:stretch>
            <a:fillRect/>
          </a:stretch>
        </p:blipFill>
        <p:spPr>
          <a:xfrm>
            <a:off x="3370268" y="1900679"/>
            <a:ext cx="5445213" cy="4354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183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034E89-1952-5288-08A0-70A4A73BE39E}"/>
              </a:ext>
            </a:extLst>
          </p:cNvPr>
          <p:cNvSpPr>
            <a:spLocks noGrp="1"/>
          </p:cNvSpPr>
          <p:nvPr>
            <p:ph type="ctrTitle"/>
          </p:nvPr>
        </p:nvSpPr>
        <p:spPr>
          <a:xfrm>
            <a:off x="612648" y="1600200"/>
            <a:ext cx="10991088" cy="3657600"/>
          </a:xfrm>
          <a:noFill/>
        </p:spPr>
        <p:txBody>
          <a:bodyPr rtlCol="0" anchor="ctr">
            <a:noAutofit/>
          </a:bodyPr>
          <a:lstStyle/>
          <a:p>
            <a:r>
              <a:rPr lang="es"/>
              <a:t>Grupos de clientes</a:t>
            </a:r>
          </a:p>
        </p:txBody>
      </p:sp>
      <p:pic>
        <p:nvPicPr>
          <p:cNvPr id="6" name="Imagen 5" descr="Texto&#10;&#10;El contenido generado por IA puede ser incorrecto.">
            <a:extLst>
              <a:ext uri="{FF2B5EF4-FFF2-40B4-BE49-F238E27FC236}">
                <a16:creationId xmlns:a16="http://schemas.microsoft.com/office/drawing/2014/main" id="{23FCF0D1-F87A-43F6-5F55-F3929B36127F}"/>
              </a:ext>
            </a:extLst>
          </p:cNvPr>
          <p:cNvPicPr>
            <a:picLocks noChangeAspect="1"/>
          </p:cNvPicPr>
          <p:nvPr/>
        </p:nvPicPr>
        <p:blipFill>
          <a:blip r:embed="rId2"/>
          <a:stretch>
            <a:fillRect/>
          </a:stretch>
        </p:blipFill>
        <p:spPr>
          <a:xfrm>
            <a:off x="5007356" y="6213941"/>
            <a:ext cx="2175200" cy="791634"/>
          </a:xfrm>
          <a:prstGeom prst="rect">
            <a:avLst/>
          </a:prstGeom>
        </p:spPr>
      </p:pic>
    </p:spTree>
    <p:extLst>
      <p:ext uri="{BB962C8B-B14F-4D97-AF65-F5344CB8AC3E}">
        <p14:creationId xmlns:p14="http://schemas.microsoft.com/office/powerpoint/2010/main" val="3058085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A7141-A72E-6E36-69E1-D6DFB47BE81C}"/>
              </a:ext>
            </a:extLst>
          </p:cNvPr>
          <p:cNvSpPr>
            <a:spLocks noGrp="1"/>
          </p:cNvSpPr>
          <p:nvPr>
            <p:ph type="ctrTitle"/>
          </p:nvPr>
        </p:nvSpPr>
        <p:spPr>
          <a:xfrm>
            <a:off x="1370342" y="1095506"/>
            <a:ext cx="8705088" cy="1047750"/>
          </a:xfrm>
        </p:spPr>
        <p:txBody>
          <a:bodyPr/>
          <a:lstStyle/>
          <a:p>
            <a:pPr algn="r"/>
            <a:r>
              <a:rPr lang="es-ES"/>
              <a:t>Visitantes/Invitados</a:t>
            </a:r>
          </a:p>
        </p:txBody>
      </p:sp>
      <p:pic>
        <p:nvPicPr>
          <p:cNvPr id="3" name="Imagen 2" descr="Anónimo - Iconos gratis de social">
            <a:extLst>
              <a:ext uri="{FF2B5EF4-FFF2-40B4-BE49-F238E27FC236}">
                <a16:creationId xmlns:a16="http://schemas.microsoft.com/office/drawing/2014/main" id="{02004DA5-FDC9-EE02-6196-AA562E2E86EE}"/>
              </a:ext>
            </a:extLst>
          </p:cNvPr>
          <p:cNvPicPr>
            <a:picLocks noChangeAspect="1"/>
          </p:cNvPicPr>
          <p:nvPr/>
        </p:nvPicPr>
        <p:blipFill>
          <a:blip r:embed="rId2"/>
          <a:stretch>
            <a:fillRect/>
          </a:stretch>
        </p:blipFill>
        <p:spPr>
          <a:xfrm>
            <a:off x="7867586" y="2243399"/>
            <a:ext cx="3790950" cy="3790950"/>
          </a:xfrm>
          <a:prstGeom prst="rect">
            <a:avLst/>
          </a:prstGeom>
        </p:spPr>
      </p:pic>
      <p:pic>
        <p:nvPicPr>
          <p:cNvPr id="5" name="Imagen 4" descr="Texto&#10;&#10;El contenido generado por IA puede ser incorrecto.">
            <a:extLst>
              <a:ext uri="{FF2B5EF4-FFF2-40B4-BE49-F238E27FC236}">
                <a16:creationId xmlns:a16="http://schemas.microsoft.com/office/drawing/2014/main" id="{B2E978CD-6914-79C2-ADC2-AEA10E4F7131}"/>
              </a:ext>
            </a:extLst>
          </p:cNvPr>
          <p:cNvPicPr>
            <a:picLocks noChangeAspect="1"/>
          </p:cNvPicPr>
          <p:nvPr/>
        </p:nvPicPr>
        <p:blipFill>
          <a:blip r:embed="rId3"/>
          <a:stretch>
            <a:fillRect/>
          </a:stretch>
        </p:blipFill>
        <p:spPr>
          <a:xfrm>
            <a:off x="215900" y="2117"/>
            <a:ext cx="3004256" cy="1096434"/>
          </a:xfrm>
          <a:prstGeom prst="rect">
            <a:avLst/>
          </a:prstGeom>
        </p:spPr>
      </p:pic>
      <p:sp>
        <p:nvSpPr>
          <p:cNvPr id="9" name="Título 1">
            <a:extLst>
              <a:ext uri="{FF2B5EF4-FFF2-40B4-BE49-F238E27FC236}">
                <a16:creationId xmlns:a16="http://schemas.microsoft.com/office/drawing/2014/main" id="{0B9F6A42-8F4A-1908-F4A8-BA3E7BF4F56E}"/>
              </a:ext>
            </a:extLst>
          </p:cNvPr>
          <p:cNvSpPr txBox="1">
            <a:spLocks/>
          </p:cNvSpPr>
          <p:nvPr/>
        </p:nvSpPr>
        <p:spPr>
          <a:xfrm>
            <a:off x="1366166" y="2135165"/>
            <a:ext cx="6575664" cy="362602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marL="514350" indent="-514350" algn="l">
              <a:buAutoNum type="arabicPeriod"/>
            </a:pPr>
            <a:r>
              <a:rPr lang="es-ES" sz="3200" b="0"/>
              <a:t>Sin registro</a:t>
            </a:r>
            <a:endParaRPr lang="es-ES"/>
          </a:p>
          <a:p>
            <a:pPr marL="514350" indent="-514350" algn="l">
              <a:buAutoNum type="arabicPeriod"/>
            </a:pPr>
            <a:endParaRPr lang="es-ES" sz="3200" b="0"/>
          </a:p>
          <a:p>
            <a:pPr marL="514350" indent="-514350" algn="l">
              <a:buAutoNum type="arabicPeriod"/>
            </a:pPr>
            <a:r>
              <a:rPr lang="es-ES" sz="3200" b="0"/>
              <a:t>Compra rápida</a:t>
            </a:r>
          </a:p>
          <a:p>
            <a:pPr marL="514350" indent="-514350" algn="l">
              <a:buAutoNum type="arabicPeriod"/>
            </a:pPr>
            <a:endParaRPr lang="es-ES" sz="3200" b="0"/>
          </a:p>
          <a:p>
            <a:pPr marL="514350" indent="-514350" algn="l">
              <a:buAutoNum type="arabicPeriod"/>
            </a:pPr>
            <a:r>
              <a:rPr lang="es-ES" sz="3200" b="0"/>
              <a:t>Sin descuentos extraordinarios</a:t>
            </a:r>
          </a:p>
        </p:txBody>
      </p:sp>
    </p:spTree>
    <p:extLst>
      <p:ext uri="{BB962C8B-B14F-4D97-AF65-F5344CB8AC3E}">
        <p14:creationId xmlns:p14="http://schemas.microsoft.com/office/powerpoint/2010/main" val="1391703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C5DDE-329F-9807-AF94-1F16846E69E2}"/>
              </a:ext>
            </a:extLst>
          </p:cNvPr>
          <p:cNvSpPr>
            <a:spLocks noGrp="1"/>
          </p:cNvSpPr>
          <p:nvPr>
            <p:ph type="ctrTitle"/>
          </p:nvPr>
        </p:nvSpPr>
        <p:spPr>
          <a:xfrm>
            <a:off x="2203323" y="542925"/>
            <a:ext cx="7790688" cy="914400"/>
          </a:xfrm>
        </p:spPr>
        <p:txBody>
          <a:bodyPr/>
          <a:lstStyle/>
          <a:p>
            <a:r>
              <a:rPr lang="es-ES"/>
              <a:t>Clientes</a:t>
            </a:r>
          </a:p>
        </p:txBody>
      </p:sp>
      <p:pic>
        <p:nvPicPr>
          <p:cNvPr id="3" name="Imagen 2" descr="Cliente - Iconos gratis de personas">
            <a:extLst>
              <a:ext uri="{FF2B5EF4-FFF2-40B4-BE49-F238E27FC236}">
                <a16:creationId xmlns:a16="http://schemas.microsoft.com/office/drawing/2014/main" id="{4FCAED21-494D-9CEC-C4A7-D2F776D3C2F8}"/>
              </a:ext>
            </a:extLst>
          </p:cNvPr>
          <p:cNvPicPr>
            <a:picLocks noChangeAspect="1"/>
          </p:cNvPicPr>
          <p:nvPr/>
        </p:nvPicPr>
        <p:blipFill>
          <a:blip r:embed="rId2"/>
          <a:stretch>
            <a:fillRect/>
          </a:stretch>
        </p:blipFill>
        <p:spPr>
          <a:xfrm>
            <a:off x="8348663" y="2243138"/>
            <a:ext cx="3295650" cy="3295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descr="Texto&#10;&#10;El contenido generado por IA puede ser incorrecto.">
            <a:extLst>
              <a:ext uri="{FF2B5EF4-FFF2-40B4-BE49-F238E27FC236}">
                <a16:creationId xmlns:a16="http://schemas.microsoft.com/office/drawing/2014/main" id="{A54CB2CC-60B0-73D4-08D0-BB51E47CB4F7}"/>
              </a:ext>
            </a:extLst>
          </p:cNvPr>
          <p:cNvPicPr>
            <a:picLocks noChangeAspect="1"/>
          </p:cNvPicPr>
          <p:nvPr/>
        </p:nvPicPr>
        <p:blipFill>
          <a:blip r:embed="rId3"/>
          <a:stretch>
            <a:fillRect/>
          </a:stretch>
        </p:blipFill>
        <p:spPr>
          <a:xfrm>
            <a:off x="215900" y="2117"/>
            <a:ext cx="3004256" cy="1096434"/>
          </a:xfrm>
          <a:prstGeom prst="rect">
            <a:avLst/>
          </a:prstGeom>
        </p:spPr>
      </p:pic>
      <p:sp>
        <p:nvSpPr>
          <p:cNvPr id="9" name="Título 1">
            <a:extLst>
              <a:ext uri="{FF2B5EF4-FFF2-40B4-BE49-F238E27FC236}">
                <a16:creationId xmlns:a16="http://schemas.microsoft.com/office/drawing/2014/main" id="{01B73C06-BA0E-EC9C-F129-2ABCC0708C7B}"/>
              </a:ext>
            </a:extLst>
          </p:cNvPr>
          <p:cNvSpPr txBox="1">
            <a:spLocks/>
          </p:cNvSpPr>
          <p:nvPr/>
        </p:nvSpPr>
        <p:spPr>
          <a:xfrm>
            <a:off x="1366166" y="2135165"/>
            <a:ext cx="6575664" cy="362602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marL="514350" indent="-514350" algn="l">
              <a:buAutoNum type="arabicPeriod"/>
            </a:pPr>
            <a:r>
              <a:rPr lang="es-ES" sz="3200" b="0"/>
              <a:t>Con registro</a:t>
            </a:r>
            <a:endParaRPr lang="es-ES"/>
          </a:p>
          <a:p>
            <a:pPr marL="514350" indent="-514350" algn="l">
              <a:buAutoNum type="arabicPeriod"/>
            </a:pPr>
            <a:endParaRPr lang="es-ES" sz="3200" b="0"/>
          </a:p>
          <a:p>
            <a:pPr marL="514350" indent="-514350" algn="l">
              <a:buAutoNum type="arabicPeriod"/>
            </a:pPr>
            <a:r>
              <a:rPr lang="es-ES" sz="3200" b="0"/>
              <a:t>Con descuentos especiales</a:t>
            </a:r>
          </a:p>
          <a:p>
            <a:pPr marL="514350" indent="-514350" algn="l">
              <a:buAutoNum type="arabicPeriod"/>
            </a:pPr>
            <a:endParaRPr lang="es-ES" sz="3200" b="0"/>
          </a:p>
          <a:p>
            <a:pPr marL="514350" indent="-514350" algn="l">
              <a:buAutoNum type="arabicPeriod"/>
            </a:pPr>
            <a:r>
              <a:rPr lang="es-ES" sz="3200" b="0"/>
              <a:t>Aviso de nuevos productos/ofertas</a:t>
            </a:r>
          </a:p>
        </p:txBody>
      </p:sp>
    </p:spTree>
    <p:extLst>
      <p:ext uri="{BB962C8B-B14F-4D97-AF65-F5344CB8AC3E}">
        <p14:creationId xmlns:p14="http://schemas.microsoft.com/office/powerpoint/2010/main" val="233881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D7F07-9C7B-8E41-FB5E-44CD1E8177E9}"/>
              </a:ext>
            </a:extLst>
          </p:cNvPr>
          <p:cNvSpPr>
            <a:spLocks noGrp="1"/>
          </p:cNvSpPr>
          <p:nvPr>
            <p:ph type="ctrTitle"/>
          </p:nvPr>
        </p:nvSpPr>
        <p:spPr>
          <a:xfrm>
            <a:off x="2431923" y="1019175"/>
            <a:ext cx="7333488" cy="695325"/>
          </a:xfrm>
        </p:spPr>
        <p:txBody>
          <a:bodyPr/>
          <a:lstStyle/>
          <a:p>
            <a:r>
              <a:rPr lang="es-ES" err="1"/>
              <a:t>Partners</a:t>
            </a:r>
            <a:r>
              <a:rPr lang="es-ES"/>
              <a:t> Lite</a:t>
            </a:r>
          </a:p>
        </p:txBody>
      </p:sp>
      <p:pic>
        <p:nvPicPr>
          <p:cNvPr id="3" name="Imagen 2" descr="LITE Ltd | Signify Company Website">
            <a:extLst>
              <a:ext uri="{FF2B5EF4-FFF2-40B4-BE49-F238E27FC236}">
                <a16:creationId xmlns:a16="http://schemas.microsoft.com/office/drawing/2014/main" id="{31E69B17-4BB5-41B2-B9DE-FF9DC310472E}"/>
              </a:ext>
            </a:extLst>
          </p:cNvPr>
          <p:cNvPicPr>
            <a:picLocks noChangeAspect="1"/>
          </p:cNvPicPr>
          <p:nvPr/>
        </p:nvPicPr>
        <p:blipFill>
          <a:blip r:embed="rId2"/>
          <a:stretch>
            <a:fillRect/>
          </a:stretch>
        </p:blipFill>
        <p:spPr>
          <a:xfrm>
            <a:off x="7493827" y="2618983"/>
            <a:ext cx="4552950" cy="2552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descr="Texto&#10;&#10;El contenido generado por IA puede ser incorrecto.">
            <a:extLst>
              <a:ext uri="{FF2B5EF4-FFF2-40B4-BE49-F238E27FC236}">
                <a16:creationId xmlns:a16="http://schemas.microsoft.com/office/drawing/2014/main" id="{1020BFC3-4441-4BFA-B39E-CA4E3BD886A0}"/>
              </a:ext>
            </a:extLst>
          </p:cNvPr>
          <p:cNvPicPr>
            <a:picLocks noChangeAspect="1"/>
          </p:cNvPicPr>
          <p:nvPr/>
        </p:nvPicPr>
        <p:blipFill>
          <a:blip r:embed="rId3"/>
          <a:stretch>
            <a:fillRect/>
          </a:stretch>
        </p:blipFill>
        <p:spPr>
          <a:xfrm>
            <a:off x="215900" y="2117"/>
            <a:ext cx="3004256" cy="1096434"/>
          </a:xfrm>
          <a:prstGeom prst="rect">
            <a:avLst/>
          </a:prstGeom>
        </p:spPr>
      </p:pic>
      <p:sp>
        <p:nvSpPr>
          <p:cNvPr id="7" name="Título 1">
            <a:extLst>
              <a:ext uri="{FF2B5EF4-FFF2-40B4-BE49-F238E27FC236}">
                <a16:creationId xmlns:a16="http://schemas.microsoft.com/office/drawing/2014/main" id="{11D0EB64-23C8-436F-1C0C-192073135C34}"/>
              </a:ext>
            </a:extLst>
          </p:cNvPr>
          <p:cNvSpPr txBox="1">
            <a:spLocks/>
          </p:cNvSpPr>
          <p:nvPr/>
        </p:nvSpPr>
        <p:spPr>
          <a:xfrm>
            <a:off x="666796" y="2082973"/>
            <a:ext cx="6575664" cy="362602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marL="514350" indent="-514350" algn="l">
              <a:buAutoNum type="arabicPeriod"/>
            </a:pPr>
            <a:r>
              <a:rPr lang="es-ES" sz="3200" b="0"/>
              <a:t>Con registro</a:t>
            </a:r>
            <a:endParaRPr lang="es-ES"/>
          </a:p>
          <a:p>
            <a:pPr marL="514350" indent="-514350" algn="l">
              <a:buAutoNum type="arabicPeriod"/>
            </a:pPr>
            <a:endParaRPr lang="es-ES" sz="3200" b="0"/>
          </a:p>
          <a:p>
            <a:pPr marL="514350" indent="-514350" algn="l">
              <a:buAutoNum type="arabicPeriod"/>
            </a:pPr>
            <a:r>
              <a:rPr lang="es-ES" sz="3200" b="0"/>
              <a:t>Mejores ofertas que los clientes</a:t>
            </a:r>
          </a:p>
          <a:p>
            <a:pPr marL="514350" indent="-514350" algn="l">
              <a:buAutoNum type="arabicPeriod"/>
            </a:pPr>
            <a:endParaRPr lang="es-ES" sz="3200" b="0"/>
          </a:p>
          <a:p>
            <a:pPr marL="514350" indent="-514350" algn="l">
              <a:buAutoNum type="arabicPeriod"/>
            </a:pPr>
            <a:r>
              <a:rPr lang="es-ES" sz="3200" b="0"/>
              <a:t>Aviso de nuevos productos/ofertas exclusivas para </a:t>
            </a:r>
            <a:r>
              <a:rPr lang="es-ES" sz="3200" b="0" err="1"/>
              <a:t>Partners</a:t>
            </a:r>
            <a:r>
              <a:rPr lang="es-ES" sz="3200" b="0"/>
              <a:t> y </a:t>
            </a:r>
            <a:r>
              <a:rPr lang="es-ES" sz="3200" b="0" err="1"/>
              <a:t>Partners</a:t>
            </a:r>
            <a:r>
              <a:rPr lang="es-ES" sz="3200" b="0"/>
              <a:t> Lite</a:t>
            </a:r>
          </a:p>
        </p:txBody>
      </p:sp>
    </p:spTree>
    <p:extLst>
      <p:ext uri="{BB962C8B-B14F-4D97-AF65-F5344CB8AC3E}">
        <p14:creationId xmlns:p14="http://schemas.microsoft.com/office/powerpoint/2010/main" val="388561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D79CD-089F-39A7-FD11-D6D61FEC80E7}"/>
              </a:ext>
            </a:extLst>
          </p:cNvPr>
          <p:cNvSpPr>
            <a:spLocks noGrp="1"/>
          </p:cNvSpPr>
          <p:nvPr>
            <p:ph type="ctrTitle"/>
          </p:nvPr>
        </p:nvSpPr>
        <p:spPr>
          <a:xfrm>
            <a:off x="1984248" y="428625"/>
            <a:ext cx="8228838" cy="1285875"/>
          </a:xfrm>
        </p:spPr>
        <p:txBody>
          <a:bodyPr/>
          <a:lstStyle/>
          <a:p>
            <a:r>
              <a:rPr lang="es-ES" err="1"/>
              <a:t>Partners</a:t>
            </a:r>
          </a:p>
        </p:txBody>
      </p:sp>
      <p:pic>
        <p:nvPicPr>
          <p:cNvPr id="4" name="Imagen 3" descr="Cneo Partners - Crecimiento a largo plazo">
            <a:extLst>
              <a:ext uri="{FF2B5EF4-FFF2-40B4-BE49-F238E27FC236}">
                <a16:creationId xmlns:a16="http://schemas.microsoft.com/office/drawing/2014/main" id="{666E9FDB-17AA-79D0-E08D-CCF3EB6E5646}"/>
              </a:ext>
            </a:extLst>
          </p:cNvPr>
          <p:cNvPicPr>
            <a:picLocks noChangeAspect="1"/>
          </p:cNvPicPr>
          <p:nvPr/>
        </p:nvPicPr>
        <p:blipFill>
          <a:blip r:embed="rId2"/>
          <a:stretch>
            <a:fillRect/>
          </a:stretch>
        </p:blipFill>
        <p:spPr>
          <a:xfrm>
            <a:off x="7858843" y="2831795"/>
            <a:ext cx="3943350" cy="22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descr="Texto&#10;&#10;El contenido generado por IA puede ser incorrecto.">
            <a:extLst>
              <a:ext uri="{FF2B5EF4-FFF2-40B4-BE49-F238E27FC236}">
                <a16:creationId xmlns:a16="http://schemas.microsoft.com/office/drawing/2014/main" id="{2DAF4CBD-A2B5-9712-E064-5003603B574C}"/>
              </a:ext>
            </a:extLst>
          </p:cNvPr>
          <p:cNvPicPr>
            <a:picLocks noChangeAspect="1"/>
          </p:cNvPicPr>
          <p:nvPr/>
        </p:nvPicPr>
        <p:blipFill>
          <a:blip r:embed="rId3"/>
          <a:stretch>
            <a:fillRect/>
          </a:stretch>
        </p:blipFill>
        <p:spPr>
          <a:xfrm>
            <a:off x="215900" y="2117"/>
            <a:ext cx="3004256" cy="1096434"/>
          </a:xfrm>
          <a:prstGeom prst="rect">
            <a:avLst/>
          </a:prstGeom>
        </p:spPr>
      </p:pic>
      <p:sp>
        <p:nvSpPr>
          <p:cNvPr id="10" name="Título 1">
            <a:extLst>
              <a:ext uri="{FF2B5EF4-FFF2-40B4-BE49-F238E27FC236}">
                <a16:creationId xmlns:a16="http://schemas.microsoft.com/office/drawing/2014/main" id="{85832D28-4B60-0AEB-A9CF-2BF934BA19F2}"/>
              </a:ext>
            </a:extLst>
          </p:cNvPr>
          <p:cNvSpPr txBox="1">
            <a:spLocks/>
          </p:cNvSpPr>
          <p:nvPr/>
        </p:nvSpPr>
        <p:spPr>
          <a:xfrm>
            <a:off x="666796" y="2082973"/>
            <a:ext cx="6575664" cy="362602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pPr marL="514350" indent="-514350" algn="l">
              <a:buAutoNum type="arabicPeriod"/>
            </a:pPr>
            <a:r>
              <a:rPr lang="es-ES" sz="3200" b="0"/>
              <a:t>Con registro</a:t>
            </a:r>
            <a:endParaRPr lang="es-ES"/>
          </a:p>
          <a:p>
            <a:pPr marL="514350" indent="-514350" algn="l">
              <a:buAutoNum type="arabicPeriod"/>
            </a:pPr>
            <a:endParaRPr lang="es-ES" sz="3200" b="0"/>
          </a:p>
          <a:p>
            <a:pPr marL="514350" indent="-514350" algn="l">
              <a:buAutoNum type="arabicPeriod"/>
            </a:pPr>
            <a:r>
              <a:rPr lang="es-ES" sz="3200" b="0"/>
              <a:t>Mejores ofertas que los </a:t>
            </a:r>
            <a:r>
              <a:rPr lang="es-ES" sz="3200" b="0" err="1"/>
              <a:t>Partners</a:t>
            </a:r>
            <a:r>
              <a:rPr lang="es-ES" sz="3200" b="0"/>
              <a:t> Lite</a:t>
            </a:r>
          </a:p>
          <a:p>
            <a:pPr marL="514350" indent="-514350" algn="l">
              <a:buAutoNum type="arabicPeriod"/>
            </a:pPr>
            <a:endParaRPr lang="es-ES" sz="3200" b="0"/>
          </a:p>
          <a:p>
            <a:pPr marL="514350" indent="-514350" algn="l">
              <a:buAutoNum type="arabicPeriod"/>
            </a:pPr>
            <a:r>
              <a:rPr lang="es-ES" sz="3200" b="0"/>
              <a:t>Aviso de nuevos productos/ofertas exclusivas para </a:t>
            </a:r>
            <a:r>
              <a:rPr lang="es-ES" sz="3200" b="0" err="1"/>
              <a:t>Partners</a:t>
            </a:r>
            <a:r>
              <a:rPr lang="es-ES" sz="3200" b="0"/>
              <a:t> </a:t>
            </a:r>
          </a:p>
        </p:txBody>
      </p:sp>
    </p:spTree>
    <p:extLst>
      <p:ext uri="{BB962C8B-B14F-4D97-AF65-F5344CB8AC3E}">
        <p14:creationId xmlns:p14="http://schemas.microsoft.com/office/powerpoint/2010/main" val="85710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92EDD8D-E1F9-573B-F4A2-9B2CBC145A1F}"/>
              </a:ext>
            </a:extLst>
          </p:cNvPr>
          <p:cNvSpPr/>
          <p:nvPr/>
        </p:nvSpPr>
        <p:spPr>
          <a:xfrm>
            <a:off x="-74759" y="-144933"/>
            <a:ext cx="12336850" cy="718168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12" name="Imagen 11" descr="Audio-Freak listening room - Markus W. — Ekustik Premium Acoustics">
            <a:extLst>
              <a:ext uri="{FF2B5EF4-FFF2-40B4-BE49-F238E27FC236}">
                <a16:creationId xmlns:a16="http://schemas.microsoft.com/office/drawing/2014/main" id="{FE34CD6F-2863-EEB2-1BF5-BFD415AA28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4000"/>
                    </a14:imgEffect>
                  </a14:imgLayer>
                </a14:imgProps>
              </a:ext>
            </a:extLst>
          </a:blip>
          <a:stretch>
            <a:fillRect/>
          </a:stretch>
        </p:blipFill>
        <p:spPr>
          <a:xfrm>
            <a:off x="-7577246" y="-70361"/>
            <a:ext cx="12801599" cy="7004365"/>
          </a:xfrm>
          <a:prstGeom prst="rect">
            <a:avLst/>
          </a:prstGeom>
        </p:spPr>
      </p:pic>
      <p:sp>
        <p:nvSpPr>
          <p:cNvPr id="2" name="Título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rtlCol="0" anchor="ctr">
            <a:noAutofit/>
          </a:bodyPr>
          <a:lstStyle/>
          <a:p>
            <a:pPr rtl="0"/>
            <a:r>
              <a:rPr lang="es">
                <a:solidFill>
                  <a:schemeClr val="bg1"/>
                </a:solidFill>
              </a:rPr>
              <a:t>Agenda</a:t>
            </a:r>
          </a:p>
        </p:txBody>
      </p:sp>
      <p:sp>
        <p:nvSpPr>
          <p:cNvPr id="3" name="Marcador de posición de contenido 2">
            <a:extLst>
              <a:ext uri="{FF2B5EF4-FFF2-40B4-BE49-F238E27FC236}">
                <a16:creationId xmlns:a16="http://schemas.microsoft.com/office/drawing/2014/main" id="{9BEA8735-F1DC-1DE6-0A38-429B2F660F8A}"/>
              </a:ext>
            </a:extLst>
          </p:cNvPr>
          <p:cNvSpPr>
            <a:spLocks noGrp="1"/>
          </p:cNvSpPr>
          <p:nvPr>
            <p:ph idx="1"/>
          </p:nvPr>
        </p:nvSpPr>
        <p:spPr>
          <a:xfrm>
            <a:off x="5358384" y="1965960"/>
            <a:ext cx="4050792" cy="2953512"/>
          </a:xfrm>
          <a:noFill/>
        </p:spPr>
        <p:txBody>
          <a:bodyPr rtlCol="0">
            <a:noAutofit/>
          </a:bodyPr>
          <a:lstStyle/>
          <a:p>
            <a:r>
              <a:rPr lang="es">
                <a:solidFill>
                  <a:schemeClr val="bg1"/>
                </a:solidFill>
              </a:rPr>
              <a:t>Introducción</a:t>
            </a:r>
          </a:p>
          <a:p>
            <a:r>
              <a:rPr lang="es" sz="1400">
                <a:solidFill>
                  <a:schemeClr val="bg1"/>
                </a:solidFill>
              </a:rPr>
              <a:t> ¿Qué ofrecemos?</a:t>
            </a:r>
          </a:p>
          <a:p>
            <a:r>
              <a:rPr lang="es" sz="1400">
                <a:solidFill>
                  <a:schemeClr val="bg1"/>
                </a:solidFill>
              </a:rPr>
              <a:t> nuestras marcas</a:t>
            </a:r>
          </a:p>
          <a:p>
            <a:r>
              <a:rPr lang="es" sz="1400">
                <a:solidFill>
                  <a:schemeClr val="bg1"/>
                </a:solidFill>
              </a:rPr>
              <a:t> ¿Por qué elegir </a:t>
            </a:r>
            <a:r>
              <a:rPr lang="es" sz="1400" err="1">
                <a:solidFill>
                  <a:schemeClr val="bg1"/>
                </a:solidFill>
              </a:rPr>
              <a:t>symphony</a:t>
            </a:r>
            <a:r>
              <a:rPr lang="es" sz="1400">
                <a:solidFill>
                  <a:schemeClr val="bg1"/>
                </a:solidFill>
              </a:rPr>
              <a:t>? </a:t>
            </a:r>
          </a:p>
          <a:p>
            <a:r>
              <a:rPr lang="es" sz="1400">
                <a:solidFill>
                  <a:schemeClr val="bg1"/>
                </a:solidFill>
              </a:rPr>
              <a:t> lo que nos mueve</a:t>
            </a:r>
          </a:p>
          <a:p>
            <a:r>
              <a:rPr lang="es" sz="1400">
                <a:solidFill>
                  <a:schemeClr val="bg1"/>
                </a:solidFill>
              </a:rPr>
              <a:t> presentación de la tienda</a:t>
            </a:r>
          </a:p>
          <a:p>
            <a:r>
              <a:rPr lang="es">
                <a:solidFill>
                  <a:schemeClr val="bg1"/>
                </a:solidFill>
              </a:rPr>
              <a:t>Innovación</a:t>
            </a:r>
          </a:p>
          <a:p>
            <a:r>
              <a:rPr lang="es" sz="1400">
                <a:solidFill>
                  <a:schemeClr val="bg1"/>
                </a:solidFill>
              </a:rPr>
              <a:t> Distinción de zonas nacionales</a:t>
            </a:r>
          </a:p>
          <a:p>
            <a:r>
              <a:rPr lang="es" sz="1400">
                <a:solidFill>
                  <a:schemeClr val="bg1"/>
                </a:solidFill>
              </a:rPr>
              <a:t> Configuración del servidor de correo</a:t>
            </a:r>
          </a:p>
          <a:p>
            <a:r>
              <a:rPr lang="es" sz="1400">
                <a:solidFill>
                  <a:schemeClr val="bg1"/>
                </a:solidFill>
              </a:rPr>
              <a:t> Pago contrarrembolso</a:t>
            </a:r>
          </a:p>
          <a:p>
            <a:r>
              <a:rPr lang="es">
                <a:solidFill>
                  <a:schemeClr val="bg1"/>
                </a:solidFill>
              </a:rPr>
              <a:t>Grupos de clientes</a:t>
            </a:r>
          </a:p>
          <a:p>
            <a:r>
              <a:rPr lang="es">
                <a:solidFill>
                  <a:schemeClr val="bg1"/>
                </a:solidFill>
              </a:rPr>
              <a:t>Transporte</a:t>
            </a:r>
          </a:p>
          <a:p>
            <a:r>
              <a:rPr lang="es">
                <a:solidFill>
                  <a:schemeClr val="bg1"/>
                </a:solidFill>
              </a:rPr>
              <a:t>Gestión de pagos</a:t>
            </a:r>
          </a:p>
          <a:p>
            <a:r>
              <a:rPr lang="es">
                <a:solidFill>
                  <a:schemeClr val="bg1"/>
                </a:solidFill>
              </a:rPr>
              <a:t>Marketing</a:t>
            </a:r>
          </a:p>
          <a:p>
            <a:r>
              <a:rPr lang="es" sz="1400">
                <a:solidFill>
                  <a:schemeClr val="bg1"/>
                </a:solidFill>
              </a:rPr>
              <a:t> Estrategias seo </a:t>
            </a:r>
            <a:endParaRPr lang="en-US" sz="1400">
              <a:solidFill>
                <a:schemeClr val="bg1"/>
              </a:solidFill>
            </a:endParaRPr>
          </a:p>
          <a:p>
            <a:r>
              <a:rPr lang="es" sz="1400">
                <a:solidFill>
                  <a:schemeClr val="bg1"/>
                </a:solidFill>
              </a:rPr>
              <a:t> </a:t>
            </a:r>
            <a:r>
              <a:rPr lang="es" sz="1400" err="1">
                <a:solidFill>
                  <a:schemeClr val="bg1"/>
                </a:solidFill>
              </a:rPr>
              <a:t>keywords</a:t>
            </a:r>
            <a:endParaRPr lang="es" sz="1400">
              <a:solidFill>
                <a:schemeClr val="bg1"/>
              </a:solidFill>
            </a:endParaRPr>
          </a:p>
          <a:p>
            <a:endParaRPr lang="es"/>
          </a:p>
          <a:p>
            <a:endParaRPr lang="es"/>
          </a:p>
        </p:txBody>
      </p:sp>
      <p:sp>
        <p:nvSpPr>
          <p:cNvPr id="9" name="Marcador de posición de número de diapositiva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2</a:t>
            </a:fld>
            <a:endParaRPr lang="en-US"/>
          </a:p>
        </p:txBody>
      </p:sp>
      <p:pic>
        <p:nvPicPr>
          <p:cNvPr id="8" name="Imagen 7" descr="Texto, Logotipo&#10;&#10;El contenido generado por IA puede ser incorrecto.">
            <a:extLst>
              <a:ext uri="{FF2B5EF4-FFF2-40B4-BE49-F238E27FC236}">
                <a16:creationId xmlns:a16="http://schemas.microsoft.com/office/drawing/2014/main" id="{364DDC36-82B8-EE63-3C22-BBCADA65B2DD}"/>
              </a:ext>
            </a:extLst>
          </p:cNvPr>
          <p:cNvPicPr>
            <a:picLocks noChangeAspect="1"/>
          </p:cNvPicPr>
          <p:nvPr/>
        </p:nvPicPr>
        <p:blipFill>
          <a:blip r:embed="rId4"/>
          <a:stretch>
            <a:fillRect/>
          </a:stretch>
        </p:blipFill>
        <p:spPr>
          <a:xfrm>
            <a:off x="5223469" y="6065833"/>
            <a:ext cx="3130029" cy="952171"/>
          </a:xfrm>
          <a:prstGeom prst="rect">
            <a:avLst/>
          </a:prstGeom>
        </p:spPr>
      </p:pic>
    </p:spTree>
    <p:extLst>
      <p:ext uri="{BB962C8B-B14F-4D97-AF65-F5344CB8AC3E}">
        <p14:creationId xmlns:p14="http://schemas.microsoft.com/office/powerpoint/2010/main" val="301850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3706C-1F64-F5FC-A11E-C12761CCCC28}"/>
              </a:ext>
            </a:extLst>
          </p:cNvPr>
          <p:cNvSpPr>
            <a:spLocks noGrp="1"/>
          </p:cNvSpPr>
          <p:nvPr>
            <p:ph type="ctrTitle"/>
          </p:nvPr>
        </p:nvSpPr>
        <p:spPr/>
        <p:txBody>
          <a:bodyPr/>
          <a:lstStyle/>
          <a:p>
            <a:r>
              <a:rPr lang="es-ES"/>
              <a:t>Transporte</a:t>
            </a:r>
          </a:p>
        </p:txBody>
      </p:sp>
      <p:pic>
        <p:nvPicPr>
          <p:cNvPr id="6" name="Imagen 5" descr="Texto&#10;&#10;El contenido generado por IA puede ser incorrecto.">
            <a:extLst>
              <a:ext uri="{FF2B5EF4-FFF2-40B4-BE49-F238E27FC236}">
                <a16:creationId xmlns:a16="http://schemas.microsoft.com/office/drawing/2014/main" id="{74E4FF10-E0D2-36B9-243C-60D22FB14E8C}"/>
              </a:ext>
            </a:extLst>
          </p:cNvPr>
          <p:cNvPicPr>
            <a:picLocks noChangeAspect="1"/>
          </p:cNvPicPr>
          <p:nvPr/>
        </p:nvPicPr>
        <p:blipFill>
          <a:blip r:embed="rId2"/>
          <a:stretch>
            <a:fillRect/>
          </a:stretch>
        </p:blipFill>
        <p:spPr>
          <a:xfrm>
            <a:off x="4599874" y="5929883"/>
            <a:ext cx="3004256" cy="1096434"/>
          </a:xfrm>
          <a:prstGeom prst="rect">
            <a:avLst/>
          </a:prstGeom>
        </p:spPr>
      </p:pic>
    </p:spTree>
    <p:extLst>
      <p:ext uri="{BB962C8B-B14F-4D97-AF65-F5344CB8AC3E}">
        <p14:creationId xmlns:p14="http://schemas.microsoft.com/office/powerpoint/2010/main" val="139509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23BD85-DB4E-1FA8-A0EE-553D3711418F}"/>
              </a:ext>
            </a:extLst>
          </p:cNvPr>
          <p:cNvSpPr>
            <a:spLocks noGrp="1"/>
          </p:cNvSpPr>
          <p:nvPr>
            <p:ph type="ctrTitle"/>
          </p:nvPr>
        </p:nvSpPr>
        <p:spPr>
          <a:xfrm>
            <a:off x="-836676" y="1211580"/>
            <a:ext cx="6946011" cy="504825"/>
          </a:xfrm>
        </p:spPr>
        <p:txBody>
          <a:bodyPr/>
          <a:lstStyle/>
          <a:p>
            <a:r>
              <a:rPr lang="es-ES"/>
              <a:t>Correos</a:t>
            </a:r>
          </a:p>
        </p:txBody>
      </p:sp>
      <p:pic>
        <p:nvPicPr>
          <p:cNvPr id="10" name="Imagen 9" descr="Texto&#10;&#10;El contenido generado por IA puede ser incorrecto.">
            <a:extLst>
              <a:ext uri="{FF2B5EF4-FFF2-40B4-BE49-F238E27FC236}">
                <a16:creationId xmlns:a16="http://schemas.microsoft.com/office/drawing/2014/main" id="{B0EC6C70-3BA0-C820-185A-AF03F78DE878}"/>
              </a:ext>
            </a:extLst>
          </p:cNvPr>
          <p:cNvPicPr>
            <a:picLocks noChangeAspect="1"/>
          </p:cNvPicPr>
          <p:nvPr/>
        </p:nvPicPr>
        <p:blipFill>
          <a:blip r:embed="rId2"/>
          <a:stretch>
            <a:fillRect/>
          </a:stretch>
        </p:blipFill>
        <p:spPr>
          <a:xfrm>
            <a:off x="215900" y="2117"/>
            <a:ext cx="3004256" cy="1096434"/>
          </a:xfrm>
          <a:prstGeom prst="rect">
            <a:avLst/>
          </a:prstGeom>
        </p:spPr>
      </p:pic>
      <p:sp>
        <p:nvSpPr>
          <p:cNvPr id="3" name="CuadroTexto 2">
            <a:extLst>
              <a:ext uri="{FF2B5EF4-FFF2-40B4-BE49-F238E27FC236}">
                <a16:creationId xmlns:a16="http://schemas.microsoft.com/office/drawing/2014/main" id="{1ABEFCB0-7B29-2BF6-29CA-6C89F7C99830}"/>
              </a:ext>
            </a:extLst>
          </p:cNvPr>
          <p:cNvSpPr txBox="1"/>
          <p:nvPr/>
        </p:nvSpPr>
        <p:spPr>
          <a:xfrm>
            <a:off x="593306" y="2050211"/>
            <a:ext cx="50973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Miles de </a:t>
            </a:r>
            <a:r>
              <a:rPr lang="en-US" dirty="0" err="1">
                <a:ea typeface="+mn-lt"/>
                <a:cs typeface="+mn-lt"/>
              </a:rPr>
              <a:t>oficinas</a:t>
            </a:r>
            <a:r>
              <a:rPr lang="en-US" dirty="0">
                <a:ea typeface="+mn-lt"/>
                <a:cs typeface="+mn-lt"/>
              </a:rPr>
              <a:t> </a:t>
            </a:r>
            <a:r>
              <a:rPr lang="en-US" dirty="0" err="1">
                <a:ea typeface="+mn-lt"/>
                <a:cs typeface="+mn-lt"/>
              </a:rPr>
              <a:t>por</a:t>
            </a:r>
            <a:r>
              <a:rPr lang="en-US" dirty="0">
                <a:ea typeface="+mn-lt"/>
                <a:cs typeface="+mn-lt"/>
              </a:rPr>
              <a:t> </a:t>
            </a:r>
            <a:r>
              <a:rPr lang="en-US" dirty="0" err="1">
                <a:ea typeface="+mn-lt"/>
                <a:cs typeface="+mn-lt"/>
              </a:rPr>
              <a:t>toda</a:t>
            </a:r>
            <a:r>
              <a:rPr lang="en-US" dirty="0">
                <a:ea typeface="+mn-lt"/>
                <a:cs typeface="+mn-lt"/>
              </a:rPr>
              <a:t> España</a:t>
            </a:r>
            <a:endParaRPr lang="en-US" dirty="0" err="1">
              <a:ea typeface="+mn-lt"/>
              <a:cs typeface="+mn-lt"/>
            </a:endParaRPr>
          </a:p>
          <a:p>
            <a:pPr marL="285750" indent="-285750">
              <a:buFont typeface="Arial"/>
              <a:buChar char="•"/>
            </a:pPr>
            <a:endParaRPr lang="en-US" dirty="0"/>
          </a:p>
          <a:p>
            <a:pPr marL="285750" indent="-285750">
              <a:buFont typeface="Arial"/>
              <a:buChar char="•"/>
            </a:pPr>
            <a:r>
              <a:rPr lang="en-US" err="1"/>
              <a:t>Conocimiento</a:t>
            </a:r>
            <a:r>
              <a:rPr lang="en-US" dirty="0"/>
              <a:t> profundo del </a:t>
            </a:r>
            <a:r>
              <a:rPr lang="en-US" err="1"/>
              <a:t>territorio</a:t>
            </a:r>
            <a:endParaRPr lang="en-US" dirty="0"/>
          </a:p>
          <a:p>
            <a:pPr marL="285750" indent="-285750">
              <a:buFont typeface="Arial"/>
              <a:buChar char="•"/>
            </a:pPr>
            <a:endParaRPr lang="en-US" dirty="0"/>
          </a:p>
          <a:p>
            <a:pPr marL="285750" indent="-285750">
              <a:buFont typeface="Arial"/>
              <a:buChar char="•"/>
            </a:pPr>
            <a:r>
              <a:rPr lang="en-US" err="1"/>
              <a:t>Fiabilidad</a:t>
            </a:r>
            <a:endParaRPr lang="en-US" dirty="0"/>
          </a:p>
          <a:p>
            <a:pPr marL="285750" indent="-285750">
              <a:buFont typeface="Arial"/>
              <a:buChar char="•"/>
            </a:pPr>
            <a:endParaRPr lang="en-US" dirty="0"/>
          </a:p>
          <a:p>
            <a:pPr marL="285750" indent="-285750">
              <a:buFont typeface="Arial"/>
              <a:buChar char="•"/>
            </a:pPr>
            <a:r>
              <a:rPr lang="en-US" err="1"/>
              <a:t>Precios</a:t>
            </a:r>
            <a:r>
              <a:rPr lang="en-US" dirty="0"/>
              <a:t> </a:t>
            </a:r>
            <a:r>
              <a:rPr lang="en-US" err="1"/>
              <a:t>competitivos</a:t>
            </a:r>
            <a:endParaRPr lang="en-US" dirty="0"/>
          </a:p>
        </p:txBody>
      </p:sp>
      <p:pic>
        <p:nvPicPr>
          <p:cNvPr id="4" name="Imagen 3">
            <a:extLst>
              <a:ext uri="{FF2B5EF4-FFF2-40B4-BE49-F238E27FC236}">
                <a16:creationId xmlns:a16="http://schemas.microsoft.com/office/drawing/2014/main" id="{A452A787-BB39-9849-FE1B-2E23A71934BE}"/>
              </a:ext>
            </a:extLst>
          </p:cNvPr>
          <p:cNvPicPr>
            <a:picLocks noChangeAspect="1"/>
          </p:cNvPicPr>
          <p:nvPr/>
        </p:nvPicPr>
        <p:blipFill>
          <a:blip r:embed="rId3"/>
          <a:stretch>
            <a:fillRect/>
          </a:stretch>
        </p:blipFill>
        <p:spPr>
          <a:xfrm>
            <a:off x="5838235" y="3058732"/>
            <a:ext cx="5500353" cy="3670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n 6" descr="Imagen que contiene edificio, exterior, firmar, calle&#10;&#10;El contenido generado por IA puede ser incorrecto.">
            <a:extLst>
              <a:ext uri="{FF2B5EF4-FFF2-40B4-BE49-F238E27FC236}">
                <a16:creationId xmlns:a16="http://schemas.microsoft.com/office/drawing/2014/main" id="{2DE093C3-81E0-AE01-C2B3-F0F87527D0FD}"/>
              </a:ext>
            </a:extLst>
          </p:cNvPr>
          <p:cNvPicPr>
            <a:picLocks noChangeAspect="1"/>
          </p:cNvPicPr>
          <p:nvPr/>
        </p:nvPicPr>
        <p:blipFill>
          <a:blip r:embed="rId4"/>
          <a:srcRect t="22386" b="20667"/>
          <a:stretch>
            <a:fillRect/>
          </a:stretch>
        </p:blipFill>
        <p:spPr>
          <a:xfrm>
            <a:off x="5841107" y="676141"/>
            <a:ext cx="5494985" cy="2078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5425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33A1A-8014-BCBE-8ACB-943EAA92AF55}"/>
              </a:ext>
            </a:extLst>
          </p:cNvPr>
          <p:cNvSpPr>
            <a:spLocks noGrp="1"/>
          </p:cNvSpPr>
          <p:nvPr>
            <p:ph type="ctrTitle"/>
          </p:nvPr>
        </p:nvSpPr>
        <p:spPr>
          <a:xfrm>
            <a:off x="-1008126" y="1249680"/>
            <a:ext cx="6345936" cy="495300"/>
          </a:xfrm>
        </p:spPr>
        <p:txBody>
          <a:bodyPr/>
          <a:lstStyle/>
          <a:p>
            <a:r>
              <a:rPr lang="es-ES"/>
              <a:t>SEUR</a:t>
            </a:r>
          </a:p>
        </p:txBody>
      </p:sp>
      <p:pic>
        <p:nvPicPr>
          <p:cNvPr id="9" name="Imagen 8" descr="Texto&#10;&#10;El contenido generado por IA puede ser incorrecto.">
            <a:extLst>
              <a:ext uri="{FF2B5EF4-FFF2-40B4-BE49-F238E27FC236}">
                <a16:creationId xmlns:a16="http://schemas.microsoft.com/office/drawing/2014/main" id="{9877FC6B-B3C1-CB20-B50C-4757D617E915}"/>
              </a:ext>
            </a:extLst>
          </p:cNvPr>
          <p:cNvPicPr>
            <a:picLocks noChangeAspect="1"/>
          </p:cNvPicPr>
          <p:nvPr/>
        </p:nvPicPr>
        <p:blipFill>
          <a:blip r:embed="rId2"/>
          <a:stretch>
            <a:fillRect/>
          </a:stretch>
        </p:blipFill>
        <p:spPr>
          <a:xfrm>
            <a:off x="215900" y="2117"/>
            <a:ext cx="3004256" cy="1096434"/>
          </a:xfrm>
          <a:prstGeom prst="rect">
            <a:avLst/>
          </a:prstGeom>
        </p:spPr>
      </p:pic>
      <p:sp>
        <p:nvSpPr>
          <p:cNvPr id="3" name="CuadroTexto 2">
            <a:extLst>
              <a:ext uri="{FF2B5EF4-FFF2-40B4-BE49-F238E27FC236}">
                <a16:creationId xmlns:a16="http://schemas.microsoft.com/office/drawing/2014/main" id="{5479609A-6F17-C4B6-F42F-73739E8191CA}"/>
              </a:ext>
            </a:extLst>
          </p:cNvPr>
          <p:cNvSpPr txBox="1"/>
          <p:nvPr/>
        </p:nvSpPr>
        <p:spPr>
          <a:xfrm>
            <a:off x="736270" y="2135800"/>
            <a:ext cx="469649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Fuerte </a:t>
            </a:r>
            <a:r>
              <a:rPr lang="en-US" err="1">
                <a:ea typeface="+mn-lt"/>
                <a:cs typeface="+mn-lt"/>
              </a:rPr>
              <a:t>presencia</a:t>
            </a:r>
            <a:r>
              <a:rPr lang="en-US" dirty="0">
                <a:ea typeface="+mn-lt"/>
                <a:cs typeface="+mn-lt"/>
              </a:rPr>
              <a:t> </a:t>
            </a:r>
            <a:r>
              <a:rPr lang="en-US" err="1">
                <a:ea typeface="+mn-lt"/>
                <a:cs typeface="+mn-lt"/>
              </a:rPr>
              <a:t>internacional</a:t>
            </a:r>
            <a:r>
              <a:rPr lang="en-US" dirty="0">
                <a:ea typeface="+mn-lt"/>
                <a:cs typeface="+mn-lt"/>
              </a:rPr>
              <a:t> y </a:t>
            </a:r>
            <a:r>
              <a:rPr lang="en-US" err="1">
                <a:ea typeface="+mn-lt"/>
                <a:cs typeface="+mn-lt"/>
              </a:rPr>
              <a:t>experiencia</a:t>
            </a:r>
            <a:r>
              <a:rPr lang="en-US">
                <a:ea typeface="+mn-lt"/>
                <a:cs typeface="+mn-lt"/>
              </a:rPr>
              <a:t> </a:t>
            </a:r>
            <a:endParaRPr lang="en-US" dirty="0">
              <a:ea typeface="+mn-lt"/>
              <a:cs typeface="+mn-lt"/>
            </a:endParaRPr>
          </a:p>
          <a:p>
            <a:pPr marL="285750" indent="-285750">
              <a:buFont typeface="Arial"/>
              <a:buChar char="•"/>
            </a:pPr>
            <a:endParaRPr lang="en-US" dirty="0">
              <a:ea typeface="+mn-lt"/>
              <a:cs typeface="+mn-lt"/>
            </a:endParaRPr>
          </a:p>
          <a:p>
            <a:pPr marL="285750" indent="-285750">
              <a:buFont typeface="Arial"/>
              <a:buChar char="•"/>
            </a:pPr>
            <a:r>
              <a:rPr lang="en-US" dirty="0" err="1">
                <a:ea typeface="+mn-lt"/>
                <a:cs typeface="+mn-lt"/>
              </a:rPr>
              <a:t>Envíos</a:t>
            </a:r>
            <a:r>
              <a:rPr lang="en-US" dirty="0">
                <a:ea typeface="+mn-lt"/>
                <a:cs typeface="+mn-lt"/>
              </a:rPr>
              <a:t> </a:t>
            </a:r>
            <a:r>
              <a:rPr lang="en-US" dirty="0" err="1">
                <a:ea typeface="+mn-lt"/>
                <a:cs typeface="+mn-lt"/>
              </a:rPr>
              <a:t>dentro</a:t>
            </a:r>
            <a:r>
              <a:rPr lang="en-US" dirty="0">
                <a:ea typeface="+mn-lt"/>
                <a:cs typeface="+mn-lt"/>
              </a:rPr>
              <a:t> de España y Europa</a:t>
            </a:r>
            <a:endParaRPr lang="en-US"/>
          </a:p>
          <a:p>
            <a:pPr marL="285750" indent="-285750">
              <a:buFont typeface="Arial"/>
              <a:buChar char="•"/>
            </a:pPr>
            <a:endParaRPr lang="en-US" dirty="0"/>
          </a:p>
          <a:p>
            <a:pPr marL="285750" indent="-285750">
              <a:buFont typeface="Arial"/>
              <a:buChar char="•"/>
            </a:pPr>
            <a:r>
              <a:rPr lang="en-US" dirty="0" err="1"/>
              <a:t>Servicio</a:t>
            </a:r>
            <a:r>
              <a:rPr lang="en-US" dirty="0"/>
              <a:t> de </a:t>
            </a:r>
            <a:r>
              <a:rPr lang="en-US" dirty="0" err="1"/>
              <a:t>entrega</a:t>
            </a:r>
            <a:r>
              <a:rPr lang="en-US" dirty="0"/>
              <a:t> </a:t>
            </a:r>
            <a:r>
              <a:rPr lang="en-US" dirty="0" err="1"/>
              <a:t>en</a:t>
            </a:r>
            <a:r>
              <a:rPr lang="en-US" dirty="0"/>
              <a:t> 24 horas</a:t>
            </a:r>
          </a:p>
        </p:txBody>
      </p:sp>
      <p:pic>
        <p:nvPicPr>
          <p:cNvPr id="10" name="Imagen 9">
            <a:extLst>
              <a:ext uri="{FF2B5EF4-FFF2-40B4-BE49-F238E27FC236}">
                <a16:creationId xmlns:a16="http://schemas.microsoft.com/office/drawing/2014/main" id="{FB8DC2BF-09A9-3937-B8B0-F5A4BB02B1EE}"/>
              </a:ext>
            </a:extLst>
          </p:cNvPr>
          <p:cNvPicPr>
            <a:picLocks noChangeAspect="1"/>
          </p:cNvPicPr>
          <p:nvPr/>
        </p:nvPicPr>
        <p:blipFill>
          <a:blip r:embed="rId3"/>
          <a:stretch>
            <a:fillRect/>
          </a:stretch>
        </p:blipFill>
        <p:spPr>
          <a:xfrm>
            <a:off x="5544708" y="2876281"/>
            <a:ext cx="5701414" cy="37992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n 10">
            <a:extLst>
              <a:ext uri="{FF2B5EF4-FFF2-40B4-BE49-F238E27FC236}">
                <a16:creationId xmlns:a16="http://schemas.microsoft.com/office/drawing/2014/main" id="{FE6BAE97-47D7-ABF3-41D1-D0823E7D4F74}"/>
              </a:ext>
            </a:extLst>
          </p:cNvPr>
          <p:cNvPicPr>
            <a:picLocks noChangeAspect="1"/>
          </p:cNvPicPr>
          <p:nvPr/>
        </p:nvPicPr>
        <p:blipFill>
          <a:blip r:embed="rId4"/>
          <a:srcRect l="-82" t="54530" b="605"/>
          <a:stretch>
            <a:fillRect/>
          </a:stretch>
        </p:blipFill>
        <p:spPr>
          <a:xfrm>
            <a:off x="5543994" y="1332071"/>
            <a:ext cx="5698193" cy="1309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94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03E01-5914-B9ED-EBB1-4B8C4D32A7B1}"/>
            </a:ext>
          </a:extLst>
        </p:cNvPr>
        <p:cNvGrpSpPr/>
        <p:nvPr/>
      </p:nvGrpSpPr>
      <p:grpSpPr>
        <a:xfrm>
          <a:off x="0" y="0"/>
          <a:ext cx="0" cy="0"/>
          <a:chOff x="0" y="0"/>
          <a:chExt cx="0" cy="0"/>
        </a:xfrm>
      </p:grpSpPr>
      <p:pic>
        <p:nvPicPr>
          <p:cNvPr id="5" name="Imagen 4" descr="Texto&#10;&#10;El contenido generado por IA puede ser incorrecto.">
            <a:extLst>
              <a:ext uri="{FF2B5EF4-FFF2-40B4-BE49-F238E27FC236}">
                <a16:creationId xmlns:a16="http://schemas.microsoft.com/office/drawing/2014/main" id="{DFFA23D3-F38B-22E7-5491-A28796866E8A}"/>
              </a:ext>
            </a:extLst>
          </p:cNvPr>
          <p:cNvPicPr>
            <a:picLocks noChangeAspect="1"/>
          </p:cNvPicPr>
          <p:nvPr/>
        </p:nvPicPr>
        <p:blipFill>
          <a:blip r:embed="rId2"/>
          <a:stretch>
            <a:fillRect/>
          </a:stretch>
        </p:blipFill>
        <p:spPr>
          <a:xfrm>
            <a:off x="-3306" y="2117"/>
            <a:ext cx="2132654" cy="778065"/>
          </a:xfrm>
          <a:prstGeom prst="rect">
            <a:avLst/>
          </a:prstGeom>
        </p:spPr>
      </p:pic>
      <p:sp>
        <p:nvSpPr>
          <p:cNvPr id="8" name="Título 7">
            <a:extLst>
              <a:ext uri="{FF2B5EF4-FFF2-40B4-BE49-F238E27FC236}">
                <a16:creationId xmlns:a16="http://schemas.microsoft.com/office/drawing/2014/main" id="{B882C75C-8C29-1FC4-6EBB-74DC96A368CA}"/>
              </a:ext>
            </a:extLst>
          </p:cNvPr>
          <p:cNvSpPr>
            <a:spLocks noGrp="1"/>
          </p:cNvSpPr>
          <p:nvPr>
            <p:ph type="ctrTitle"/>
          </p:nvPr>
        </p:nvSpPr>
        <p:spPr>
          <a:xfrm>
            <a:off x="1001" y="5428"/>
            <a:ext cx="12177846" cy="1289138"/>
          </a:xfrm>
        </p:spPr>
        <p:txBody>
          <a:bodyPr vert="horz" lIns="91440" tIns="45720" rIns="91440" bIns="45720" rtlCol="0" anchor="ctr">
            <a:noAutofit/>
          </a:bodyPr>
          <a:lstStyle/>
          <a:p>
            <a:r>
              <a:rPr lang="es-ES" dirty="0"/>
              <a:t>Zonas de envío</a:t>
            </a:r>
          </a:p>
        </p:txBody>
      </p:sp>
      <p:pic>
        <p:nvPicPr>
          <p:cNvPr id="9" name="Imagen 8" descr="Mapa&#10;&#10;El contenido generado por IA puede ser incorrecto.">
            <a:extLst>
              <a:ext uri="{FF2B5EF4-FFF2-40B4-BE49-F238E27FC236}">
                <a16:creationId xmlns:a16="http://schemas.microsoft.com/office/drawing/2014/main" id="{4DCB3CA9-CE2B-02E6-1E42-9CE144C6F5A9}"/>
              </a:ext>
            </a:extLst>
          </p:cNvPr>
          <p:cNvPicPr>
            <a:picLocks noChangeAspect="1"/>
          </p:cNvPicPr>
          <p:nvPr/>
        </p:nvPicPr>
        <p:blipFill>
          <a:blip r:embed="rId3"/>
          <a:srcRect l="24053" t="31061" r="28899" b="10727"/>
          <a:stretch>
            <a:fillRect/>
          </a:stretch>
        </p:blipFill>
        <p:spPr>
          <a:xfrm>
            <a:off x="7522607" y="1407902"/>
            <a:ext cx="3391591" cy="2023879"/>
          </a:xfrm>
          <a:prstGeom prst="rect">
            <a:avLst/>
          </a:prstGeom>
        </p:spPr>
      </p:pic>
      <p:pic>
        <p:nvPicPr>
          <p:cNvPr id="3" name="Imagen 2" descr="Patrón de fondo, Mapa&#10;&#10;El contenido generado por IA puede ser incorrecto.">
            <a:extLst>
              <a:ext uri="{FF2B5EF4-FFF2-40B4-BE49-F238E27FC236}">
                <a16:creationId xmlns:a16="http://schemas.microsoft.com/office/drawing/2014/main" id="{84A12EA7-BCC2-B0C6-D3B7-5DFCC21E8D3C}"/>
              </a:ext>
            </a:extLst>
          </p:cNvPr>
          <p:cNvPicPr>
            <a:picLocks noChangeAspect="1"/>
          </p:cNvPicPr>
          <p:nvPr/>
        </p:nvPicPr>
        <p:blipFill>
          <a:blip r:embed="rId4"/>
          <a:srcRect l="26236" t="31978" r="22053" b="9242"/>
          <a:stretch>
            <a:fillRect/>
          </a:stretch>
        </p:blipFill>
        <p:spPr>
          <a:xfrm>
            <a:off x="7484994" y="4192414"/>
            <a:ext cx="3448147" cy="1991807"/>
          </a:xfrm>
          <a:prstGeom prst="rect">
            <a:avLst/>
          </a:prstGeom>
        </p:spPr>
      </p:pic>
      <p:sp>
        <p:nvSpPr>
          <p:cNvPr id="6" name="CuadroTexto 5">
            <a:extLst>
              <a:ext uri="{FF2B5EF4-FFF2-40B4-BE49-F238E27FC236}">
                <a16:creationId xmlns:a16="http://schemas.microsoft.com/office/drawing/2014/main" id="{E6987AD7-2F57-7C70-0FAA-A1F929ED29EE}"/>
              </a:ext>
            </a:extLst>
          </p:cNvPr>
          <p:cNvSpPr txBox="1"/>
          <p:nvPr/>
        </p:nvSpPr>
        <p:spPr>
          <a:xfrm>
            <a:off x="709441" y="1824507"/>
            <a:ext cx="651595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b="1" dirty="0"/>
              <a:t>Zona 1</a:t>
            </a:r>
            <a:endParaRPr lang="es-ES" b="1"/>
          </a:p>
          <a:p>
            <a:pPr marL="742950" lvl="1" indent="-285750">
              <a:buFont typeface="Courier New"/>
              <a:buChar char="o"/>
            </a:pPr>
            <a:r>
              <a:rPr lang="es-ES" dirty="0">
                <a:ea typeface="+mn-lt"/>
                <a:cs typeface="+mn-lt"/>
              </a:rPr>
              <a:t>Infraestructura logística muy desarrollada </a:t>
            </a:r>
            <a:endParaRPr lang="es-ES" dirty="0"/>
          </a:p>
          <a:p>
            <a:pPr marL="742950" lvl="1" indent="-285750">
              <a:buFont typeface="Courier New"/>
              <a:buChar char="o"/>
            </a:pPr>
            <a:r>
              <a:rPr lang="es-ES" dirty="0">
                <a:ea typeface="+mn-lt"/>
                <a:cs typeface="+mn-lt"/>
              </a:rPr>
              <a:t>Mayoritariamente en Europa Occidental</a:t>
            </a:r>
          </a:p>
          <a:p>
            <a:pPr marL="742950" lvl="1" indent="-285750">
              <a:buFont typeface="Courier New"/>
              <a:buChar char="o"/>
            </a:pPr>
            <a:r>
              <a:rPr lang="es-ES" dirty="0">
                <a:ea typeface="+mn-lt"/>
                <a:cs typeface="+mn-lt"/>
              </a:rPr>
              <a:t>Rutas logísticas simples</a:t>
            </a:r>
            <a:endParaRPr lang="es-ES" dirty="0"/>
          </a:p>
          <a:p>
            <a:pPr marL="742950" lvl="1" indent="-285750">
              <a:buFont typeface="Courier New"/>
              <a:buChar char="o"/>
            </a:pPr>
            <a:r>
              <a:rPr lang="es-ES" dirty="0"/>
              <a:t>Menor costo</a:t>
            </a:r>
          </a:p>
          <a:p>
            <a:pPr lvl="1"/>
            <a:endParaRPr lang="es-ES" dirty="0">
              <a:ea typeface="+mn-lt"/>
              <a:cs typeface="+mn-lt"/>
            </a:endParaRPr>
          </a:p>
          <a:p>
            <a:pPr lvl="1"/>
            <a:endParaRPr lang="es-ES" dirty="0"/>
          </a:p>
          <a:p>
            <a:pPr lvl="1"/>
            <a:endParaRPr lang="es-ES" dirty="0"/>
          </a:p>
          <a:p>
            <a:pPr lvl="1"/>
            <a:endParaRPr lang="es-ES" dirty="0"/>
          </a:p>
          <a:p>
            <a:pPr marL="285750" indent="-285750">
              <a:buFont typeface="Arial"/>
              <a:buChar char="•"/>
            </a:pPr>
            <a:r>
              <a:rPr lang="es-ES" b="1" dirty="0"/>
              <a:t>Zona 2</a:t>
            </a:r>
          </a:p>
          <a:p>
            <a:pPr marL="742950" lvl="1" indent="-285750">
              <a:buFont typeface="Courier New"/>
              <a:buChar char="o"/>
            </a:pPr>
            <a:r>
              <a:rPr lang="es-ES" dirty="0">
                <a:ea typeface="+mn-lt"/>
                <a:cs typeface="+mn-lt"/>
              </a:rPr>
              <a:t>Alejados geográficamente de España</a:t>
            </a:r>
          </a:p>
          <a:p>
            <a:pPr marL="742950" lvl="1" indent="-285750">
              <a:buFont typeface="Courier New"/>
              <a:buChar char="o"/>
            </a:pPr>
            <a:r>
              <a:rPr lang="es-ES" dirty="0">
                <a:ea typeface="+mn-lt"/>
                <a:cs typeface="+mn-lt"/>
              </a:rPr>
              <a:t>Algunos no pertenecen a la UE</a:t>
            </a:r>
          </a:p>
          <a:p>
            <a:pPr marL="742950" lvl="1" indent="-285750">
              <a:buFont typeface="Courier New"/>
              <a:buChar char="o"/>
            </a:pPr>
            <a:r>
              <a:rPr lang="es-ES" dirty="0"/>
              <a:t>Rutas logísticas más largas </a:t>
            </a:r>
          </a:p>
          <a:p>
            <a:pPr marL="742950" lvl="1" indent="-285750">
              <a:buFont typeface="Courier New"/>
              <a:buChar char="o"/>
            </a:pPr>
            <a:r>
              <a:rPr lang="es-ES" dirty="0"/>
              <a:t>Mayor costo</a:t>
            </a:r>
          </a:p>
        </p:txBody>
      </p:sp>
      <p:sp>
        <p:nvSpPr>
          <p:cNvPr id="7" name="CuadroTexto 6">
            <a:extLst>
              <a:ext uri="{FF2B5EF4-FFF2-40B4-BE49-F238E27FC236}">
                <a16:creationId xmlns:a16="http://schemas.microsoft.com/office/drawing/2014/main" id="{88CE9B41-DB60-CF05-9437-26615354554D}"/>
              </a:ext>
            </a:extLst>
          </p:cNvPr>
          <p:cNvSpPr txBox="1"/>
          <p:nvPr/>
        </p:nvSpPr>
        <p:spPr>
          <a:xfrm>
            <a:off x="680184" y="1295091"/>
            <a:ext cx="44934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A nivel europeo se establecen dos zonas:</a:t>
            </a:r>
          </a:p>
        </p:txBody>
      </p:sp>
      <p:sp>
        <p:nvSpPr>
          <p:cNvPr id="2" name="CuadroTexto 1">
            <a:extLst>
              <a:ext uri="{FF2B5EF4-FFF2-40B4-BE49-F238E27FC236}">
                <a16:creationId xmlns:a16="http://schemas.microsoft.com/office/drawing/2014/main" id="{54D92163-4E07-7286-E4BD-0A458AAC3A51}"/>
              </a:ext>
            </a:extLst>
          </p:cNvPr>
          <p:cNvSpPr txBox="1"/>
          <p:nvPr/>
        </p:nvSpPr>
        <p:spPr>
          <a:xfrm>
            <a:off x="7505700" y="3429000"/>
            <a:ext cx="3505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00" b="1" dirty="0"/>
              <a:t>Zona 1</a:t>
            </a:r>
            <a:r>
              <a:rPr lang="es-ES" sz="1000" dirty="0"/>
              <a:t>: Alemania, Austria, Bélgica, Ciudad del Vaticano, Dinamarca, Francia, Irlanda, Italia, Luxemburgo, Mónaco, Países Bajos, Polonia, Portugal, Reino Unido y Suecia.</a:t>
            </a:r>
            <a:endParaRPr lang="es-ES"/>
          </a:p>
        </p:txBody>
      </p:sp>
      <p:sp>
        <p:nvSpPr>
          <p:cNvPr id="10" name="CuadroTexto 9">
            <a:extLst>
              <a:ext uri="{FF2B5EF4-FFF2-40B4-BE49-F238E27FC236}">
                <a16:creationId xmlns:a16="http://schemas.microsoft.com/office/drawing/2014/main" id="{4BB0F233-5606-A027-6B29-B9871D705FF0}"/>
              </a:ext>
            </a:extLst>
          </p:cNvPr>
          <p:cNvSpPr txBox="1"/>
          <p:nvPr/>
        </p:nvSpPr>
        <p:spPr>
          <a:xfrm>
            <a:off x="7480300" y="6184900"/>
            <a:ext cx="353695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00" b="1" dirty="0"/>
              <a:t>Zona 2</a:t>
            </a:r>
            <a:r>
              <a:rPr lang="es-ES" sz="1000" dirty="0"/>
              <a:t>: Bulgaria, Croacia, Eslovaquia, Eslovenia, Estonia, Finlandia, Grecia, Hungría, Letonia, Lituania, Malta, Noruega, Rumanía, Suiza, República Checa y Chipre</a:t>
            </a:r>
          </a:p>
        </p:txBody>
      </p:sp>
    </p:spTree>
    <p:extLst>
      <p:ext uri="{BB962C8B-B14F-4D97-AF65-F5344CB8AC3E}">
        <p14:creationId xmlns:p14="http://schemas.microsoft.com/office/powerpoint/2010/main" val="237494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0035-4D90-57E4-A3B3-AA441D1346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8B4759-0102-E746-6DEE-4BA37146C6C9}"/>
              </a:ext>
            </a:extLst>
          </p:cNvPr>
          <p:cNvSpPr>
            <a:spLocks noGrp="1"/>
          </p:cNvSpPr>
          <p:nvPr>
            <p:ph type="ctrTitle"/>
          </p:nvPr>
        </p:nvSpPr>
        <p:spPr>
          <a:xfrm>
            <a:off x="2230" y="899725"/>
            <a:ext cx="12182136" cy="818310"/>
          </a:xfrm>
        </p:spPr>
        <p:txBody>
          <a:bodyPr/>
          <a:lstStyle/>
          <a:p>
            <a:r>
              <a:rPr lang="es-ES" sz="4400" dirty="0"/>
              <a:t>CONFIGURACIÓN DE TRANSPORTISTAS</a:t>
            </a:r>
          </a:p>
        </p:txBody>
      </p:sp>
      <p:pic>
        <p:nvPicPr>
          <p:cNvPr id="9" name="Imagen 8" descr="Texto&#10;&#10;El contenido generado por IA puede ser incorrecto.">
            <a:extLst>
              <a:ext uri="{FF2B5EF4-FFF2-40B4-BE49-F238E27FC236}">
                <a16:creationId xmlns:a16="http://schemas.microsoft.com/office/drawing/2014/main" id="{646DE3B7-0969-F112-B411-4420241ACE65}"/>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Interfaz de usuario gráfica, Texto, Aplicación&#10;&#10;El contenido generado por IA puede ser incorrecto.">
            <a:extLst>
              <a:ext uri="{FF2B5EF4-FFF2-40B4-BE49-F238E27FC236}">
                <a16:creationId xmlns:a16="http://schemas.microsoft.com/office/drawing/2014/main" id="{715B7882-B396-6FAF-5A32-0F71C89DB473}"/>
              </a:ext>
            </a:extLst>
          </p:cNvPr>
          <p:cNvPicPr>
            <a:picLocks noChangeAspect="1"/>
          </p:cNvPicPr>
          <p:nvPr/>
        </p:nvPicPr>
        <p:blipFill>
          <a:blip r:embed="rId3"/>
          <a:stretch>
            <a:fillRect/>
          </a:stretch>
        </p:blipFill>
        <p:spPr>
          <a:xfrm>
            <a:off x="1890889" y="2071439"/>
            <a:ext cx="8410223" cy="3781922"/>
          </a:xfrm>
          <a:prstGeom prst="rect">
            <a:avLst/>
          </a:prstGeom>
        </p:spPr>
      </p:pic>
    </p:spTree>
    <p:extLst>
      <p:ext uri="{BB962C8B-B14F-4D97-AF65-F5344CB8AC3E}">
        <p14:creationId xmlns:p14="http://schemas.microsoft.com/office/powerpoint/2010/main" val="3845198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F5B4-E5A5-384B-8187-B6577B97FC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FD92C8-F6A8-B6BC-E52B-0C19130ECC4B}"/>
              </a:ext>
            </a:extLst>
          </p:cNvPr>
          <p:cNvSpPr>
            <a:spLocks noGrp="1"/>
          </p:cNvSpPr>
          <p:nvPr>
            <p:ph type="ctrTitle"/>
          </p:nvPr>
        </p:nvSpPr>
        <p:spPr>
          <a:xfrm>
            <a:off x="2230" y="899725"/>
            <a:ext cx="12182136" cy="818310"/>
          </a:xfrm>
        </p:spPr>
        <p:txBody>
          <a:bodyPr/>
          <a:lstStyle/>
          <a:p>
            <a:r>
              <a:rPr lang="es-ES" sz="4400" dirty="0"/>
              <a:t>CONFIGURACIÓN DE TRANSPORTISTAS</a:t>
            </a:r>
          </a:p>
        </p:txBody>
      </p:sp>
      <p:pic>
        <p:nvPicPr>
          <p:cNvPr id="9" name="Imagen 8" descr="Texto&#10;&#10;El contenido generado por IA puede ser incorrecto.">
            <a:extLst>
              <a:ext uri="{FF2B5EF4-FFF2-40B4-BE49-F238E27FC236}">
                <a16:creationId xmlns:a16="http://schemas.microsoft.com/office/drawing/2014/main" id="{AD775AE3-1E5F-35E0-BD20-7239F3C911C3}"/>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Interfaz de usuario gráfica, Aplicación&#10;&#10;El contenido generado por IA puede ser incorrecto.">
            <a:extLst>
              <a:ext uri="{FF2B5EF4-FFF2-40B4-BE49-F238E27FC236}">
                <a16:creationId xmlns:a16="http://schemas.microsoft.com/office/drawing/2014/main" id="{7062259E-C5EC-E79B-B579-9743BDA0BF27}"/>
              </a:ext>
            </a:extLst>
          </p:cNvPr>
          <p:cNvPicPr>
            <a:picLocks noChangeAspect="1"/>
          </p:cNvPicPr>
          <p:nvPr/>
        </p:nvPicPr>
        <p:blipFill>
          <a:blip r:embed="rId3"/>
          <a:stretch>
            <a:fillRect/>
          </a:stretch>
        </p:blipFill>
        <p:spPr>
          <a:xfrm>
            <a:off x="7112748" y="1717109"/>
            <a:ext cx="4339120" cy="4525029"/>
          </a:xfrm>
          <a:prstGeom prst="rect">
            <a:avLst/>
          </a:prstGeom>
        </p:spPr>
      </p:pic>
      <p:pic>
        <p:nvPicPr>
          <p:cNvPr id="4" name="Imagen 3" descr="Interfaz de usuario gráfica, Aplicación&#10;&#10;El contenido generado por IA puede ser incorrecto.">
            <a:extLst>
              <a:ext uri="{FF2B5EF4-FFF2-40B4-BE49-F238E27FC236}">
                <a16:creationId xmlns:a16="http://schemas.microsoft.com/office/drawing/2014/main" id="{229A5029-CB66-624E-182E-529AC02995DF}"/>
              </a:ext>
            </a:extLst>
          </p:cNvPr>
          <p:cNvPicPr>
            <a:picLocks noChangeAspect="1"/>
          </p:cNvPicPr>
          <p:nvPr/>
        </p:nvPicPr>
        <p:blipFill>
          <a:blip r:embed="rId4"/>
          <a:stretch>
            <a:fillRect/>
          </a:stretch>
        </p:blipFill>
        <p:spPr>
          <a:xfrm>
            <a:off x="430787" y="1717108"/>
            <a:ext cx="6466152" cy="4525029"/>
          </a:xfrm>
          <a:prstGeom prst="rect">
            <a:avLst/>
          </a:prstGeom>
        </p:spPr>
      </p:pic>
    </p:spTree>
    <p:extLst>
      <p:ext uri="{BB962C8B-B14F-4D97-AF65-F5344CB8AC3E}">
        <p14:creationId xmlns:p14="http://schemas.microsoft.com/office/powerpoint/2010/main" val="183973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CA0E-34D8-A207-F21B-CBDE449AA9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594DDE-9101-449B-2371-BA4A59E0B3F3}"/>
              </a:ext>
            </a:extLst>
          </p:cNvPr>
          <p:cNvSpPr>
            <a:spLocks noGrp="1"/>
          </p:cNvSpPr>
          <p:nvPr>
            <p:ph type="ctrTitle"/>
          </p:nvPr>
        </p:nvSpPr>
        <p:spPr>
          <a:xfrm>
            <a:off x="2230" y="899725"/>
            <a:ext cx="12182136" cy="818310"/>
          </a:xfrm>
        </p:spPr>
        <p:txBody>
          <a:bodyPr/>
          <a:lstStyle/>
          <a:p>
            <a:r>
              <a:rPr lang="es-ES" sz="4400" dirty="0"/>
              <a:t>CONFIGURACIÓN DE TRANSPORTISTAS</a:t>
            </a:r>
          </a:p>
        </p:txBody>
      </p:sp>
      <p:pic>
        <p:nvPicPr>
          <p:cNvPr id="9" name="Imagen 8" descr="Texto&#10;&#10;El contenido generado por IA puede ser incorrecto.">
            <a:extLst>
              <a:ext uri="{FF2B5EF4-FFF2-40B4-BE49-F238E27FC236}">
                <a16:creationId xmlns:a16="http://schemas.microsoft.com/office/drawing/2014/main" id="{05C41580-03C2-7A71-DEC0-36921A4A8397}"/>
              </a:ext>
            </a:extLst>
          </p:cNvPr>
          <p:cNvPicPr>
            <a:picLocks noChangeAspect="1"/>
          </p:cNvPicPr>
          <p:nvPr/>
        </p:nvPicPr>
        <p:blipFill>
          <a:blip r:embed="rId2"/>
          <a:stretch>
            <a:fillRect/>
          </a:stretch>
        </p:blipFill>
        <p:spPr>
          <a:xfrm>
            <a:off x="215900" y="2117"/>
            <a:ext cx="3004256" cy="1096434"/>
          </a:xfrm>
          <a:prstGeom prst="rect">
            <a:avLst/>
          </a:prstGeom>
        </p:spPr>
      </p:pic>
      <p:pic>
        <p:nvPicPr>
          <p:cNvPr id="5" name="Imagen 4" descr="Interfaz de usuario gráfica, Tabla&#10;&#10;El contenido generado por IA puede ser incorrecto.">
            <a:extLst>
              <a:ext uri="{FF2B5EF4-FFF2-40B4-BE49-F238E27FC236}">
                <a16:creationId xmlns:a16="http://schemas.microsoft.com/office/drawing/2014/main" id="{B32EBC8E-2B2D-4837-DF52-F95A74146C14}"/>
              </a:ext>
            </a:extLst>
          </p:cNvPr>
          <p:cNvPicPr>
            <a:picLocks noChangeAspect="1"/>
          </p:cNvPicPr>
          <p:nvPr/>
        </p:nvPicPr>
        <p:blipFill>
          <a:blip r:embed="rId3"/>
          <a:stretch>
            <a:fillRect/>
          </a:stretch>
        </p:blipFill>
        <p:spPr>
          <a:xfrm>
            <a:off x="304625" y="1899781"/>
            <a:ext cx="5779022" cy="4060522"/>
          </a:xfrm>
          <a:prstGeom prst="rect">
            <a:avLst/>
          </a:prstGeom>
        </p:spPr>
      </p:pic>
      <p:pic>
        <p:nvPicPr>
          <p:cNvPr id="6" name="Imagen 5" descr="Interfaz de usuario gráfica, Texto, Aplicación, Chat o mensaje de texto&#10;&#10;El contenido generado por IA puede ser incorrecto.">
            <a:extLst>
              <a:ext uri="{FF2B5EF4-FFF2-40B4-BE49-F238E27FC236}">
                <a16:creationId xmlns:a16="http://schemas.microsoft.com/office/drawing/2014/main" id="{4BC99F15-D2F0-5570-C219-010457720021}"/>
              </a:ext>
            </a:extLst>
          </p:cNvPr>
          <p:cNvPicPr>
            <a:picLocks noChangeAspect="1"/>
          </p:cNvPicPr>
          <p:nvPr/>
        </p:nvPicPr>
        <p:blipFill>
          <a:blip r:embed="rId4"/>
          <a:stretch>
            <a:fillRect/>
          </a:stretch>
        </p:blipFill>
        <p:spPr>
          <a:xfrm>
            <a:off x="6240308" y="1899780"/>
            <a:ext cx="5562081" cy="4060522"/>
          </a:xfrm>
          <a:prstGeom prst="rect">
            <a:avLst/>
          </a:prstGeom>
        </p:spPr>
      </p:pic>
    </p:spTree>
    <p:extLst>
      <p:ext uri="{BB962C8B-B14F-4D97-AF65-F5344CB8AC3E}">
        <p14:creationId xmlns:p14="http://schemas.microsoft.com/office/powerpoint/2010/main" val="82844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3774C-3F7B-4A79-459A-A82FB513E5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227B067-F63F-E45B-5314-34A611B19A14}"/>
              </a:ext>
            </a:extLst>
          </p:cNvPr>
          <p:cNvSpPr>
            <a:spLocks noGrp="1"/>
          </p:cNvSpPr>
          <p:nvPr>
            <p:ph type="ctrTitle"/>
          </p:nvPr>
        </p:nvSpPr>
        <p:spPr>
          <a:xfrm>
            <a:off x="2230" y="899725"/>
            <a:ext cx="12182136" cy="818310"/>
          </a:xfrm>
        </p:spPr>
        <p:txBody>
          <a:bodyPr/>
          <a:lstStyle/>
          <a:p>
            <a:r>
              <a:rPr lang="es-ES" sz="4400" dirty="0"/>
              <a:t>CONFIGURACIÓN DE TRANSPORTISTAS</a:t>
            </a:r>
          </a:p>
        </p:txBody>
      </p:sp>
      <p:pic>
        <p:nvPicPr>
          <p:cNvPr id="9" name="Imagen 8" descr="Texto&#10;&#10;El contenido generado por IA puede ser incorrecto.">
            <a:extLst>
              <a:ext uri="{FF2B5EF4-FFF2-40B4-BE49-F238E27FC236}">
                <a16:creationId xmlns:a16="http://schemas.microsoft.com/office/drawing/2014/main" id="{8337CA92-AD6E-D0E8-1FF2-A868C5CC2554}"/>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94745BE5-E0CF-987A-C224-43E173016ABF}"/>
              </a:ext>
            </a:extLst>
          </p:cNvPr>
          <p:cNvPicPr>
            <a:picLocks noChangeAspect="1"/>
          </p:cNvPicPr>
          <p:nvPr/>
        </p:nvPicPr>
        <p:blipFill>
          <a:blip r:embed="rId3"/>
          <a:stretch>
            <a:fillRect/>
          </a:stretch>
        </p:blipFill>
        <p:spPr>
          <a:xfrm>
            <a:off x="2358489" y="1717109"/>
            <a:ext cx="6827846" cy="5062604"/>
          </a:xfrm>
          <a:prstGeom prst="rect">
            <a:avLst/>
          </a:prstGeom>
        </p:spPr>
      </p:pic>
    </p:spTree>
    <p:extLst>
      <p:ext uri="{BB962C8B-B14F-4D97-AF65-F5344CB8AC3E}">
        <p14:creationId xmlns:p14="http://schemas.microsoft.com/office/powerpoint/2010/main" val="280047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4F13C-7285-E245-0DD9-C0562BD56C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837270-D9EA-E85D-1BC0-E982C173D55F}"/>
              </a:ext>
            </a:extLst>
          </p:cNvPr>
          <p:cNvSpPr>
            <a:spLocks noGrp="1"/>
          </p:cNvSpPr>
          <p:nvPr>
            <p:ph type="ctrTitle"/>
          </p:nvPr>
        </p:nvSpPr>
        <p:spPr>
          <a:xfrm>
            <a:off x="2230" y="899725"/>
            <a:ext cx="12182136" cy="818310"/>
          </a:xfrm>
        </p:spPr>
        <p:txBody>
          <a:bodyPr/>
          <a:lstStyle/>
          <a:p>
            <a:r>
              <a:rPr lang="es-ES" sz="4400" dirty="0"/>
              <a:t>SELECCIÓN DE TRANSPORTISTAS</a:t>
            </a:r>
          </a:p>
        </p:txBody>
      </p:sp>
      <p:pic>
        <p:nvPicPr>
          <p:cNvPr id="9" name="Imagen 8" descr="Texto&#10;&#10;El contenido generado por IA puede ser incorrecto.">
            <a:extLst>
              <a:ext uri="{FF2B5EF4-FFF2-40B4-BE49-F238E27FC236}">
                <a16:creationId xmlns:a16="http://schemas.microsoft.com/office/drawing/2014/main" id="{DF2C446C-23A3-B5AD-E05C-B50647EBCFD7}"/>
              </a:ext>
            </a:extLst>
          </p:cNvPr>
          <p:cNvPicPr>
            <a:picLocks noChangeAspect="1"/>
          </p:cNvPicPr>
          <p:nvPr/>
        </p:nvPicPr>
        <p:blipFill>
          <a:blip r:embed="rId2"/>
          <a:stretch>
            <a:fillRect/>
          </a:stretch>
        </p:blipFill>
        <p:spPr>
          <a:xfrm>
            <a:off x="215900" y="2117"/>
            <a:ext cx="3004256" cy="1096434"/>
          </a:xfrm>
          <a:prstGeom prst="rect">
            <a:avLst/>
          </a:prstGeom>
        </p:spPr>
      </p:pic>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C548E053-B12C-449C-1A98-A4EF8BD96F16}"/>
              </a:ext>
            </a:extLst>
          </p:cNvPr>
          <p:cNvPicPr>
            <a:picLocks noChangeAspect="1"/>
          </p:cNvPicPr>
          <p:nvPr/>
        </p:nvPicPr>
        <p:blipFill>
          <a:blip r:embed="rId3"/>
          <a:stretch>
            <a:fillRect/>
          </a:stretch>
        </p:blipFill>
        <p:spPr>
          <a:xfrm>
            <a:off x="1846370" y="1717110"/>
            <a:ext cx="8499260" cy="4979096"/>
          </a:xfrm>
          <a:prstGeom prst="rect">
            <a:avLst/>
          </a:prstGeom>
        </p:spPr>
      </p:pic>
    </p:spTree>
    <p:extLst>
      <p:ext uri="{BB962C8B-B14F-4D97-AF65-F5344CB8AC3E}">
        <p14:creationId xmlns:p14="http://schemas.microsoft.com/office/powerpoint/2010/main" val="224498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E46C1-F384-238B-330B-20E82D9D3C2F}"/>
              </a:ext>
            </a:extLst>
          </p:cNvPr>
          <p:cNvSpPr>
            <a:spLocks noGrp="1"/>
          </p:cNvSpPr>
          <p:nvPr>
            <p:ph type="ctrTitle"/>
          </p:nvPr>
        </p:nvSpPr>
        <p:spPr>
          <a:xfrm>
            <a:off x="4727674" y="541076"/>
            <a:ext cx="7004304" cy="3566160"/>
          </a:xfrm>
        </p:spPr>
        <p:txBody>
          <a:bodyPr/>
          <a:lstStyle/>
          <a:p>
            <a:r>
              <a:rPr lang="es-ES" sz="6600"/>
              <a:t>Gestión de pagos</a:t>
            </a:r>
          </a:p>
        </p:txBody>
      </p:sp>
      <p:pic>
        <p:nvPicPr>
          <p:cNvPr id="5" name="Imagen 4" descr="Texto&#10;&#10;El contenido generado por IA puede ser incorrecto.">
            <a:extLst>
              <a:ext uri="{FF2B5EF4-FFF2-40B4-BE49-F238E27FC236}">
                <a16:creationId xmlns:a16="http://schemas.microsoft.com/office/drawing/2014/main" id="{CF8E983E-BF94-1E94-56CC-19604473A8DC}"/>
              </a:ext>
            </a:extLst>
          </p:cNvPr>
          <p:cNvPicPr>
            <a:picLocks noChangeAspect="1"/>
          </p:cNvPicPr>
          <p:nvPr/>
        </p:nvPicPr>
        <p:blipFill>
          <a:blip r:embed="rId2"/>
          <a:stretch>
            <a:fillRect/>
          </a:stretch>
        </p:blipFill>
        <p:spPr>
          <a:xfrm>
            <a:off x="4599874" y="5929883"/>
            <a:ext cx="3004256" cy="1096434"/>
          </a:xfrm>
          <a:prstGeom prst="rect">
            <a:avLst/>
          </a:prstGeom>
        </p:spPr>
      </p:pic>
    </p:spTree>
    <p:extLst>
      <p:ext uri="{BB962C8B-B14F-4D97-AF65-F5344CB8AC3E}">
        <p14:creationId xmlns:p14="http://schemas.microsoft.com/office/powerpoint/2010/main" val="869829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a:ln>
            <a:noFill/>
          </a:ln>
        </p:spPr>
        <p:txBody>
          <a:bodyPr rtlCol="0">
            <a:noAutofit/>
          </a:bodyPr>
          <a:lstStyle/>
          <a:p>
            <a:pPr rtl="0"/>
            <a:r>
              <a:rPr lang="es"/>
              <a:t>Introducción</a:t>
            </a:r>
          </a:p>
        </p:txBody>
      </p:sp>
      <p:pic>
        <p:nvPicPr>
          <p:cNvPr id="12" name="Imagen 11" descr="Texto&#10;&#10;El contenido generado por IA puede ser incorrecto.">
            <a:extLst>
              <a:ext uri="{FF2B5EF4-FFF2-40B4-BE49-F238E27FC236}">
                <a16:creationId xmlns:a16="http://schemas.microsoft.com/office/drawing/2014/main" id="{185EF91B-D1B1-30D8-456E-EEA1E70E3BB7}"/>
              </a:ext>
            </a:extLst>
          </p:cNvPr>
          <p:cNvPicPr>
            <a:picLocks noChangeAspect="1"/>
          </p:cNvPicPr>
          <p:nvPr/>
        </p:nvPicPr>
        <p:blipFill>
          <a:blip r:embed="rId2"/>
          <a:stretch>
            <a:fillRect/>
          </a:stretch>
        </p:blipFill>
        <p:spPr>
          <a:xfrm>
            <a:off x="4599874" y="5929883"/>
            <a:ext cx="3004256" cy="1096434"/>
          </a:xfrm>
          <a:prstGeom prst="rect">
            <a:avLst/>
          </a:prstGeom>
        </p:spPr>
      </p:pic>
    </p:spTree>
    <p:extLst>
      <p:ext uri="{BB962C8B-B14F-4D97-AF65-F5344CB8AC3E}">
        <p14:creationId xmlns:p14="http://schemas.microsoft.com/office/powerpoint/2010/main" val="118503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EAB272-A019-0E17-8EB7-D7F94A9D4D51}"/>
              </a:ext>
            </a:extLst>
          </p:cNvPr>
          <p:cNvSpPr>
            <a:spLocks noGrp="1"/>
          </p:cNvSpPr>
          <p:nvPr>
            <p:ph type="ctrTitle"/>
          </p:nvPr>
        </p:nvSpPr>
        <p:spPr>
          <a:xfrm>
            <a:off x="787146" y="798957"/>
            <a:ext cx="3870579" cy="918210"/>
          </a:xfrm>
        </p:spPr>
        <p:txBody>
          <a:bodyPr/>
          <a:lstStyle/>
          <a:p>
            <a:r>
              <a:rPr lang="es-ES"/>
              <a:t>PayPal</a:t>
            </a:r>
          </a:p>
        </p:txBody>
      </p:sp>
      <p:pic>
        <p:nvPicPr>
          <p:cNvPr id="4" name="Imagen 3" descr="Cómo contabilizar los movimientos de PayPal - mesadvocats">
            <a:extLst>
              <a:ext uri="{FF2B5EF4-FFF2-40B4-BE49-F238E27FC236}">
                <a16:creationId xmlns:a16="http://schemas.microsoft.com/office/drawing/2014/main" id="{6580D08A-75D6-0DD3-F71F-15A5750D2EFF}"/>
              </a:ext>
            </a:extLst>
          </p:cNvPr>
          <p:cNvPicPr>
            <a:picLocks noChangeAspect="1"/>
          </p:cNvPicPr>
          <p:nvPr/>
        </p:nvPicPr>
        <p:blipFill>
          <a:blip r:embed="rId2"/>
          <a:stretch>
            <a:fillRect/>
          </a:stretch>
        </p:blipFill>
        <p:spPr>
          <a:xfrm>
            <a:off x="6972300" y="2394204"/>
            <a:ext cx="3981449" cy="3726941"/>
          </a:xfrm>
          <a:prstGeom prst="rect">
            <a:avLst/>
          </a:prstGeom>
          <a:ln>
            <a:noFill/>
          </a:ln>
          <a:effectLst>
            <a:outerShdw blurRad="292100" dist="139700" dir="2700000" algn="tl" rotWithShape="0">
              <a:srgbClr val="333333">
                <a:alpha val="65000"/>
              </a:srgbClr>
            </a:outerShdw>
          </a:effectLst>
        </p:spPr>
      </p:pic>
      <p:pic>
        <p:nvPicPr>
          <p:cNvPr id="6" name="Imagen 5" descr="Texto&#10;&#10;El contenido generado por IA puede ser incorrecto.">
            <a:extLst>
              <a:ext uri="{FF2B5EF4-FFF2-40B4-BE49-F238E27FC236}">
                <a16:creationId xmlns:a16="http://schemas.microsoft.com/office/drawing/2014/main" id="{7597B91C-5E59-232A-DD3D-713C0E7AE6EB}"/>
              </a:ext>
            </a:extLst>
          </p:cNvPr>
          <p:cNvPicPr>
            <a:picLocks noChangeAspect="1"/>
          </p:cNvPicPr>
          <p:nvPr/>
        </p:nvPicPr>
        <p:blipFill>
          <a:blip r:embed="rId3"/>
          <a:stretch>
            <a:fillRect/>
          </a:stretch>
        </p:blipFill>
        <p:spPr>
          <a:xfrm>
            <a:off x="215900" y="2117"/>
            <a:ext cx="3004256" cy="1096434"/>
          </a:xfrm>
          <a:prstGeom prst="rect">
            <a:avLst/>
          </a:prstGeom>
        </p:spPr>
      </p:pic>
      <p:pic>
        <p:nvPicPr>
          <p:cNvPr id="7" name="Imagen 6" descr="Qué es PayPal? | ¿Cómo Funciona PayPal? | PayPal MX">
            <a:extLst>
              <a:ext uri="{FF2B5EF4-FFF2-40B4-BE49-F238E27FC236}">
                <a16:creationId xmlns:a16="http://schemas.microsoft.com/office/drawing/2014/main" id="{BC6818A9-8581-9D2B-7B53-AA78148413A2}"/>
              </a:ext>
            </a:extLst>
          </p:cNvPr>
          <p:cNvPicPr>
            <a:picLocks noChangeAspect="1"/>
          </p:cNvPicPr>
          <p:nvPr/>
        </p:nvPicPr>
        <p:blipFill>
          <a:blip r:embed="rId4"/>
          <a:stretch>
            <a:fillRect/>
          </a:stretch>
        </p:blipFill>
        <p:spPr>
          <a:xfrm>
            <a:off x="1123950" y="1866900"/>
            <a:ext cx="3190875" cy="425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7240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3F55E-7C5C-F2BF-F79A-AFC760747896}"/>
              </a:ext>
            </a:extLst>
          </p:cNvPr>
          <p:cNvSpPr>
            <a:spLocks noGrp="1"/>
          </p:cNvSpPr>
          <p:nvPr>
            <p:ph type="ctrTitle"/>
          </p:nvPr>
        </p:nvSpPr>
        <p:spPr>
          <a:xfrm>
            <a:off x="-327279" y="-1372743"/>
            <a:ext cx="9214104" cy="3089910"/>
          </a:xfrm>
        </p:spPr>
        <p:txBody>
          <a:bodyPr/>
          <a:lstStyle/>
          <a:p>
            <a:r>
              <a:rPr lang="es-ES"/>
              <a:t>Transferencia Bancaria</a:t>
            </a:r>
          </a:p>
        </p:txBody>
      </p:sp>
      <p:pic>
        <p:nvPicPr>
          <p:cNvPr id="6" name="Imagen 5" descr="Texto&#10;&#10;El contenido generado por IA puede ser incorrecto.">
            <a:extLst>
              <a:ext uri="{FF2B5EF4-FFF2-40B4-BE49-F238E27FC236}">
                <a16:creationId xmlns:a16="http://schemas.microsoft.com/office/drawing/2014/main" id="{15CA0404-3699-140A-5D78-A4A8C37870C4}"/>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Transferencias en fin de semana, ¿cuánto tardan?">
            <a:extLst>
              <a:ext uri="{FF2B5EF4-FFF2-40B4-BE49-F238E27FC236}">
                <a16:creationId xmlns:a16="http://schemas.microsoft.com/office/drawing/2014/main" id="{E924E20E-3EBA-3A57-EC42-0A53E40F414C}"/>
              </a:ext>
            </a:extLst>
          </p:cNvPr>
          <p:cNvPicPr>
            <a:picLocks noChangeAspect="1"/>
          </p:cNvPicPr>
          <p:nvPr/>
        </p:nvPicPr>
        <p:blipFill>
          <a:blip r:embed="rId3"/>
          <a:stretch>
            <a:fillRect/>
          </a:stretch>
        </p:blipFill>
        <p:spPr>
          <a:xfrm>
            <a:off x="3295650" y="2400300"/>
            <a:ext cx="5600700" cy="3095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7163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C4032D-9AF3-C7B0-6887-F4DAB1694C5D}"/>
              </a:ext>
            </a:extLst>
          </p:cNvPr>
          <p:cNvSpPr>
            <a:spLocks noGrp="1"/>
          </p:cNvSpPr>
          <p:nvPr>
            <p:ph type="ctrTitle"/>
          </p:nvPr>
        </p:nvSpPr>
        <p:spPr>
          <a:xfrm>
            <a:off x="101346" y="789432"/>
            <a:ext cx="6610517" cy="927735"/>
          </a:xfrm>
        </p:spPr>
        <p:txBody>
          <a:bodyPr/>
          <a:lstStyle/>
          <a:p>
            <a:r>
              <a:rPr lang="es-ES"/>
              <a:t>Contrarrembolso</a:t>
            </a:r>
          </a:p>
        </p:txBody>
      </p:sp>
      <p:pic>
        <p:nvPicPr>
          <p:cNvPr id="6" name="Imagen 5" descr="Texto&#10;&#10;El contenido generado por IA puede ser incorrecto.">
            <a:extLst>
              <a:ext uri="{FF2B5EF4-FFF2-40B4-BE49-F238E27FC236}">
                <a16:creationId xmlns:a16="http://schemas.microsoft.com/office/drawing/2014/main" id="{4879A04B-2605-7A4D-0DA3-6A808B24512D}"/>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Contrareembolso | I.C.O.N. OFICIAL | Envío GRATIS 24 horas">
            <a:extLst>
              <a:ext uri="{FF2B5EF4-FFF2-40B4-BE49-F238E27FC236}">
                <a16:creationId xmlns:a16="http://schemas.microsoft.com/office/drawing/2014/main" id="{00F49155-B449-E246-5E36-1A4A287F528B}"/>
              </a:ext>
            </a:extLst>
          </p:cNvPr>
          <p:cNvPicPr>
            <a:picLocks noChangeAspect="1"/>
          </p:cNvPicPr>
          <p:nvPr/>
        </p:nvPicPr>
        <p:blipFill>
          <a:blip r:embed="rId3"/>
          <a:stretch>
            <a:fillRect/>
          </a:stretch>
        </p:blipFill>
        <p:spPr>
          <a:xfrm>
            <a:off x="4238625" y="1486350"/>
            <a:ext cx="3714750" cy="4799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512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C9596-112D-99CD-CAF6-6E160DAD8595}"/>
              </a:ext>
            </a:extLst>
          </p:cNvPr>
          <p:cNvSpPr>
            <a:spLocks noGrp="1"/>
          </p:cNvSpPr>
          <p:nvPr>
            <p:ph type="ctrTitle"/>
          </p:nvPr>
        </p:nvSpPr>
        <p:spPr>
          <a:xfrm>
            <a:off x="672846" y="503682"/>
            <a:ext cx="3718179" cy="1051560"/>
          </a:xfrm>
        </p:spPr>
        <p:txBody>
          <a:bodyPr/>
          <a:lstStyle/>
          <a:p>
            <a:r>
              <a:rPr lang="es-ES"/>
              <a:t>Monedas</a:t>
            </a:r>
          </a:p>
        </p:txBody>
      </p:sp>
      <p:pic>
        <p:nvPicPr>
          <p:cNvPr id="4" name="Imagen 3" descr="Símbolo de libra esterlina - Iconos gratis de comercio">
            <a:extLst>
              <a:ext uri="{FF2B5EF4-FFF2-40B4-BE49-F238E27FC236}">
                <a16:creationId xmlns:a16="http://schemas.microsoft.com/office/drawing/2014/main" id="{9062FE8B-88A4-4C87-84E1-DAC26F053CB7}"/>
              </a:ext>
            </a:extLst>
          </p:cNvPr>
          <p:cNvPicPr>
            <a:picLocks noChangeAspect="1"/>
          </p:cNvPicPr>
          <p:nvPr/>
        </p:nvPicPr>
        <p:blipFill>
          <a:blip r:embed="rId2"/>
          <a:stretch>
            <a:fillRect/>
          </a:stretch>
        </p:blipFill>
        <p:spPr>
          <a:xfrm>
            <a:off x="8796338" y="2357438"/>
            <a:ext cx="2600325" cy="2600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descr="Dolares - Iconos gratis de negocios y finanzas">
            <a:extLst>
              <a:ext uri="{FF2B5EF4-FFF2-40B4-BE49-F238E27FC236}">
                <a16:creationId xmlns:a16="http://schemas.microsoft.com/office/drawing/2014/main" id="{5CD46312-214B-947E-BE0E-178E1553767B}"/>
              </a:ext>
            </a:extLst>
          </p:cNvPr>
          <p:cNvPicPr>
            <a:picLocks noChangeAspect="1"/>
          </p:cNvPicPr>
          <p:nvPr/>
        </p:nvPicPr>
        <p:blipFill>
          <a:blip r:embed="rId3"/>
          <a:srcRect t="8" r="96"/>
          <a:stretch>
            <a:fillRect/>
          </a:stretch>
        </p:blipFill>
        <p:spPr>
          <a:xfrm>
            <a:off x="4386263" y="2357657"/>
            <a:ext cx="2597826" cy="2600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descr="Euro Dinero Símbolo - Gráficos vectoriales gratis en Pixabay">
            <a:extLst>
              <a:ext uri="{FF2B5EF4-FFF2-40B4-BE49-F238E27FC236}">
                <a16:creationId xmlns:a16="http://schemas.microsoft.com/office/drawing/2014/main" id="{8B6D5118-BADF-F5A8-D85E-4726DF0807E4}"/>
              </a:ext>
            </a:extLst>
          </p:cNvPr>
          <p:cNvPicPr>
            <a:picLocks noChangeAspect="1"/>
          </p:cNvPicPr>
          <p:nvPr/>
        </p:nvPicPr>
        <p:blipFill>
          <a:blip r:embed="rId4"/>
          <a:stretch>
            <a:fillRect/>
          </a:stretch>
        </p:blipFill>
        <p:spPr>
          <a:xfrm>
            <a:off x="442913" y="2357438"/>
            <a:ext cx="2600325" cy="2600325"/>
          </a:xfrm>
          <a:prstGeom prst="rect">
            <a:avLst/>
          </a:prstGeom>
          <a:ln>
            <a:noFill/>
          </a:ln>
          <a:effectLst>
            <a:outerShdw blurRad="292100" dist="139700" dir="2700000" algn="tl" rotWithShape="0">
              <a:srgbClr val="333333">
                <a:alpha val="65000"/>
              </a:srgbClr>
            </a:outerShdw>
          </a:effectLst>
        </p:spPr>
      </p:pic>
      <p:pic>
        <p:nvPicPr>
          <p:cNvPr id="8" name="Imagen 7" descr="Texto&#10;&#10;El contenido generado por IA puede ser incorrecto.">
            <a:extLst>
              <a:ext uri="{FF2B5EF4-FFF2-40B4-BE49-F238E27FC236}">
                <a16:creationId xmlns:a16="http://schemas.microsoft.com/office/drawing/2014/main" id="{27DB8B9E-117E-A22E-6793-227D1DB35F1C}"/>
              </a:ext>
            </a:extLst>
          </p:cNvPr>
          <p:cNvPicPr>
            <a:picLocks noChangeAspect="1"/>
          </p:cNvPicPr>
          <p:nvPr/>
        </p:nvPicPr>
        <p:blipFill>
          <a:blip r:embed="rId5"/>
          <a:stretch>
            <a:fillRect/>
          </a:stretch>
        </p:blipFill>
        <p:spPr>
          <a:xfrm>
            <a:off x="215900" y="2117"/>
            <a:ext cx="3004256" cy="1096434"/>
          </a:xfrm>
          <a:prstGeom prst="rect">
            <a:avLst/>
          </a:prstGeom>
        </p:spPr>
      </p:pic>
    </p:spTree>
    <p:extLst>
      <p:ext uri="{BB962C8B-B14F-4D97-AF65-F5344CB8AC3E}">
        <p14:creationId xmlns:p14="http://schemas.microsoft.com/office/powerpoint/2010/main" val="73521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C0C47-78D9-F682-B850-222F21F63657}"/>
              </a:ext>
            </a:extLst>
          </p:cNvPr>
          <p:cNvSpPr>
            <a:spLocks noGrp="1"/>
          </p:cNvSpPr>
          <p:nvPr>
            <p:ph type="ctrTitle"/>
          </p:nvPr>
        </p:nvSpPr>
        <p:spPr>
          <a:xfrm>
            <a:off x="587121" y="741807"/>
            <a:ext cx="5937504" cy="975360"/>
          </a:xfrm>
        </p:spPr>
        <p:txBody>
          <a:bodyPr/>
          <a:lstStyle/>
          <a:p>
            <a:r>
              <a:rPr lang="es-ES"/>
              <a:t>Vale y reembolso</a:t>
            </a:r>
          </a:p>
        </p:txBody>
      </p:sp>
      <p:pic>
        <p:nvPicPr>
          <p:cNvPr id="4" name="Imagen 3" descr="Tarjeta Regalo 100€ • Irene García Designer">
            <a:extLst>
              <a:ext uri="{FF2B5EF4-FFF2-40B4-BE49-F238E27FC236}">
                <a16:creationId xmlns:a16="http://schemas.microsoft.com/office/drawing/2014/main" id="{76A5B513-FE28-93C8-F30B-ACF6F8F794FB}"/>
              </a:ext>
            </a:extLst>
          </p:cNvPr>
          <p:cNvPicPr>
            <a:picLocks noChangeAspect="1"/>
          </p:cNvPicPr>
          <p:nvPr/>
        </p:nvPicPr>
        <p:blipFill>
          <a:blip r:embed="rId2"/>
          <a:stretch>
            <a:fillRect/>
          </a:stretch>
        </p:blipFill>
        <p:spPr>
          <a:xfrm>
            <a:off x="1343025" y="1714500"/>
            <a:ext cx="3924300" cy="3924300"/>
          </a:xfrm>
          <a:prstGeom prst="rect">
            <a:avLst/>
          </a:prstGeom>
          <a:ln>
            <a:noFill/>
          </a:ln>
          <a:effectLst>
            <a:outerShdw blurRad="292100" dist="139700" dir="2700000" algn="tl" rotWithShape="0">
              <a:srgbClr val="333333">
                <a:alpha val="65000"/>
              </a:srgbClr>
            </a:outerShdw>
          </a:effectLst>
        </p:spPr>
      </p:pic>
      <p:pic>
        <p:nvPicPr>
          <p:cNvPr id="6" name="Imagen 5" descr="Reembolso - Iconos gratis de negocios y finanzas">
            <a:extLst>
              <a:ext uri="{FF2B5EF4-FFF2-40B4-BE49-F238E27FC236}">
                <a16:creationId xmlns:a16="http://schemas.microsoft.com/office/drawing/2014/main" id="{A4BDC702-FA0F-A824-D8F7-8150E0927FE1}"/>
              </a:ext>
            </a:extLst>
          </p:cNvPr>
          <p:cNvPicPr>
            <a:picLocks noChangeAspect="1"/>
          </p:cNvPicPr>
          <p:nvPr/>
        </p:nvPicPr>
        <p:blipFill>
          <a:blip r:embed="rId3"/>
          <a:stretch>
            <a:fillRect/>
          </a:stretch>
        </p:blipFill>
        <p:spPr>
          <a:xfrm>
            <a:off x="7977188" y="1957388"/>
            <a:ext cx="3457575" cy="3429000"/>
          </a:xfrm>
          <a:prstGeom prst="rect">
            <a:avLst/>
          </a:prstGeom>
          <a:ln>
            <a:noFill/>
          </a:ln>
          <a:effectLst>
            <a:outerShdw blurRad="292100" dist="139700" dir="2700000" algn="tl" rotWithShape="0">
              <a:srgbClr val="333333">
                <a:alpha val="65000"/>
              </a:srgbClr>
            </a:outerShdw>
          </a:effectLst>
        </p:spPr>
      </p:pic>
      <p:pic>
        <p:nvPicPr>
          <p:cNvPr id="8" name="Imagen 7" descr="Texto&#10;&#10;El contenido generado por IA puede ser incorrecto.">
            <a:extLst>
              <a:ext uri="{FF2B5EF4-FFF2-40B4-BE49-F238E27FC236}">
                <a16:creationId xmlns:a16="http://schemas.microsoft.com/office/drawing/2014/main" id="{BA1884F7-2B0D-BA82-1526-A88351E83FAE}"/>
              </a:ext>
            </a:extLst>
          </p:cNvPr>
          <p:cNvPicPr>
            <a:picLocks noChangeAspect="1"/>
          </p:cNvPicPr>
          <p:nvPr/>
        </p:nvPicPr>
        <p:blipFill>
          <a:blip r:embed="rId4"/>
          <a:stretch>
            <a:fillRect/>
          </a:stretch>
        </p:blipFill>
        <p:spPr>
          <a:xfrm>
            <a:off x="215900" y="2117"/>
            <a:ext cx="3004256" cy="1096434"/>
          </a:xfrm>
          <a:prstGeom prst="rect">
            <a:avLst/>
          </a:prstGeom>
        </p:spPr>
      </p:pic>
    </p:spTree>
    <p:extLst>
      <p:ext uri="{BB962C8B-B14F-4D97-AF65-F5344CB8AC3E}">
        <p14:creationId xmlns:p14="http://schemas.microsoft.com/office/powerpoint/2010/main" val="325859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225F34-6354-1F2C-6E07-91AE7A7BFFBC}"/>
              </a:ext>
            </a:extLst>
          </p:cNvPr>
          <p:cNvSpPr>
            <a:spLocks noGrp="1"/>
          </p:cNvSpPr>
          <p:nvPr>
            <p:ph type="ctrTitle"/>
          </p:nvPr>
        </p:nvSpPr>
        <p:spPr/>
        <p:txBody>
          <a:bodyPr/>
          <a:lstStyle/>
          <a:p>
            <a:r>
              <a:rPr lang="es-ES"/>
              <a:t>Marketing</a:t>
            </a:r>
          </a:p>
        </p:txBody>
      </p:sp>
      <p:pic>
        <p:nvPicPr>
          <p:cNvPr id="5" name="Imagen 4" descr="Texto&#10;&#10;El contenido generado por IA puede ser incorrecto.">
            <a:extLst>
              <a:ext uri="{FF2B5EF4-FFF2-40B4-BE49-F238E27FC236}">
                <a16:creationId xmlns:a16="http://schemas.microsoft.com/office/drawing/2014/main" id="{C85FA5FB-2E2A-468D-BD41-0618EBD20195}"/>
              </a:ext>
            </a:extLst>
          </p:cNvPr>
          <p:cNvPicPr>
            <a:picLocks noChangeAspect="1"/>
          </p:cNvPicPr>
          <p:nvPr/>
        </p:nvPicPr>
        <p:blipFill>
          <a:blip r:embed="rId2"/>
          <a:stretch>
            <a:fillRect/>
          </a:stretch>
        </p:blipFill>
        <p:spPr>
          <a:xfrm>
            <a:off x="4599874" y="5929883"/>
            <a:ext cx="3004256" cy="1096434"/>
          </a:xfrm>
          <a:prstGeom prst="rect">
            <a:avLst/>
          </a:prstGeom>
        </p:spPr>
      </p:pic>
    </p:spTree>
    <p:extLst>
      <p:ext uri="{BB962C8B-B14F-4D97-AF65-F5344CB8AC3E}">
        <p14:creationId xmlns:p14="http://schemas.microsoft.com/office/powerpoint/2010/main" val="902347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5AF3-9232-DDAC-A02E-5923A8CDD5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F3B2EB-BFEF-45E3-DA73-66C39821CA2B}"/>
              </a:ext>
            </a:extLst>
          </p:cNvPr>
          <p:cNvSpPr>
            <a:spLocks noGrp="1"/>
          </p:cNvSpPr>
          <p:nvPr>
            <p:ph type="title"/>
          </p:nvPr>
        </p:nvSpPr>
        <p:spPr/>
        <p:txBody>
          <a:bodyPr/>
          <a:lstStyle/>
          <a:p>
            <a:r>
              <a:rPr lang="es-ES"/>
              <a:t>Estrategias SEO</a:t>
            </a:r>
            <a:endParaRPr lang="en-US"/>
          </a:p>
        </p:txBody>
      </p:sp>
      <p:sp>
        <p:nvSpPr>
          <p:cNvPr id="3" name="Marcador de contenido 2">
            <a:extLst>
              <a:ext uri="{FF2B5EF4-FFF2-40B4-BE49-F238E27FC236}">
                <a16:creationId xmlns:a16="http://schemas.microsoft.com/office/drawing/2014/main" id="{8C1AFB41-D2F3-DF9F-4093-1D4B9FED8941}"/>
              </a:ext>
            </a:extLst>
          </p:cNvPr>
          <p:cNvSpPr>
            <a:spLocks noGrp="1"/>
          </p:cNvSpPr>
          <p:nvPr>
            <p:ph sz="half" idx="1"/>
          </p:nvPr>
        </p:nvSpPr>
        <p:spPr>
          <a:xfrm>
            <a:off x="1198880" y="2544064"/>
            <a:ext cx="3911600" cy="2589410"/>
          </a:xfrm>
        </p:spPr>
        <p:txBody>
          <a:bodyPr vert="horz" lIns="91440" tIns="45720" rIns="91440" bIns="45720" rtlCol="0" anchor="t">
            <a:normAutofit/>
          </a:bodyPr>
          <a:lstStyle/>
          <a:p>
            <a:pPr marL="342900" indent="-342900">
              <a:buChar char="•"/>
            </a:pPr>
            <a:r>
              <a:rPr lang="en-US" err="1"/>
              <a:t>Personalización</a:t>
            </a:r>
            <a:br>
              <a:rPr lang="en-US"/>
            </a:br>
            <a:endParaRPr lang="en-US"/>
          </a:p>
          <a:p>
            <a:pPr marL="342900" indent="-342900">
              <a:buChar char="•"/>
            </a:pPr>
            <a:r>
              <a:rPr lang="en-US"/>
              <a:t>Keywords</a:t>
            </a:r>
            <a:br>
              <a:rPr lang="en-US"/>
            </a:br>
            <a:endParaRPr lang="en-US"/>
          </a:p>
          <a:p>
            <a:pPr marL="342900" indent="-342900">
              <a:buChar char="•"/>
            </a:pPr>
            <a:r>
              <a:rPr lang="en-US" err="1"/>
              <a:t>Estructura</a:t>
            </a:r>
            <a:r>
              <a:rPr lang="en-US"/>
              <a:t> de web </a:t>
            </a:r>
            <a:r>
              <a:rPr lang="en-US" err="1"/>
              <a:t>optimizada</a:t>
            </a:r>
            <a:br>
              <a:rPr lang="en-US"/>
            </a:br>
            <a:endParaRPr lang="en-US"/>
          </a:p>
          <a:p>
            <a:pPr marL="342900" indent="-342900">
              <a:buChar char="•"/>
            </a:pPr>
            <a:r>
              <a:rPr lang="en-US"/>
              <a:t>URLs </a:t>
            </a:r>
            <a:r>
              <a:rPr lang="en-US" err="1"/>
              <a:t>amigables</a:t>
            </a:r>
            <a:endParaRPr lang="en-US"/>
          </a:p>
          <a:p>
            <a:pPr marL="342900" indent="-342900">
              <a:buChar char="•"/>
            </a:pPr>
            <a:endParaRPr lang="en-US"/>
          </a:p>
        </p:txBody>
      </p:sp>
      <p:sp>
        <p:nvSpPr>
          <p:cNvPr id="5" name="Marcador de número de diapositiva 4">
            <a:extLst>
              <a:ext uri="{FF2B5EF4-FFF2-40B4-BE49-F238E27FC236}">
                <a16:creationId xmlns:a16="http://schemas.microsoft.com/office/drawing/2014/main" id="{5841BA55-9600-6332-896C-601A71D99548}"/>
              </a:ext>
            </a:extLst>
          </p:cNvPr>
          <p:cNvSpPr>
            <a:spLocks noGrp="1"/>
          </p:cNvSpPr>
          <p:nvPr>
            <p:ph type="sldNum" sz="quarter" idx="12"/>
          </p:nvPr>
        </p:nvSpPr>
        <p:spPr/>
        <p:txBody>
          <a:bodyPr/>
          <a:lstStyle/>
          <a:p>
            <a:pPr rtl="0"/>
            <a:fld id="{CBD12358-51D2-46B3-9BDE-DF29528B9454}" type="slidenum">
              <a:rPr lang="en-US" smtClean="0"/>
              <a:t>36</a:t>
            </a:fld>
            <a:endParaRPr lang="en-US"/>
          </a:p>
        </p:txBody>
      </p:sp>
      <p:pic>
        <p:nvPicPr>
          <p:cNvPr id="6" name="Imagen 5" descr="Texto&#10;&#10;El contenido generado por IA puede ser incorrecto.">
            <a:extLst>
              <a:ext uri="{FF2B5EF4-FFF2-40B4-BE49-F238E27FC236}">
                <a16:creationId xmlns:a16="http://schemas.microsoft.com/office/drawing/2014/main" id="{E1F0CD5B-9E83-0FCD-6524-1EBF2F2511BA}"/>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218423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4214E-7585-03AA-577A-0C568DC0C44F}"/>
              </a:ext>
            </a:extLst>
          </p:cNvPr>
          <p:cNvSpPr>
            <a:spLocks noGrp="1"/>
          </p:cNvSpPr>
          <p:nvPr>
            <p:ph type="ctrTitle"/>
          </p:nvPr>
        </p:nvSpPr>
        <p:spPr>
          <a:xfrm>
            <a:off x="218126" y="1358843"/>
            <a:ext cx="4197299" cy="712054"/>
          </a:xfrm>
        </p:spPr>
        <p:txBody>
          <a:bodyPr/>
          <a:lstStyle/>
          <a:p>
            <a:r>
              <a:rPr lang="es-ES" sz="4000"/>
              <a:t>Personalización</a:t>
            </a:r>
            <a:r>
              <a:rPr lang="es-ES"/>
              <a:t> </a:t>
            </a:r>
          </a:p>
        </p:txBody>
      </p:sp>
      <p:pic>
        <p:nvPicPr>
          <p:cNvPr id="6" name="Imagen 5" descr="Texto&#10;&#10;El contenido generado por IA puede ser incorrecto.">
            <a:extLst>
              <a:ext uri="{FF2B5EF4-FFF2-40B4-BE49-F238E27FC236}">
                <a16:creationId xmlns:a16="http://schemas.microsoft.com/office/drawing/2014/main" id="{AFD901F1-A66D-1ED9-09E2-05BA2AF0A592}"/>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Imagen 2" descr="Reglas del color en productos personalizados - Camaloon">
            <a:extLst>
              <a:ext uri="{FF2B5EF4-FFF2-40B4-BE49-F238E27FC236}">
                <a16:creationId xmlns:a16="http://schemas.microsoft.com/office/drawing/2014/main" id="{9D2DC409-AA2D-AC1B-4B04-B194ED9DF2A1}"/>
              </a:ext>
            </a:extLst>
          </p:cNvPr>
          <p:cNvPicPr>
            <a:picLocks noChangeAspect="1"/>
          </p:cNvPicPr>
          <p:nvPr/>
        </p:nvPicPr>
        <p:blipFill>
          <a:blip r:embed="rId3"/>
          <a:stretch>
            <a:fillRect/>
          </a:stretch>
        </p:blipFill>
        <p:spPr>
          <a:xfrm>
            <a:off x="5987441" y="2063965"/>
            <a:ext cx="5123144" cy="3419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1891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A2854-4685-5F91-96C3-5627B84103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55C805-0B3A-4C63-49E1-75E1CC7ED4E5}"/>
              </a:ext>
            </a:extLst>
          </p:cNvPr>
          <p:cNvSpPr>
            <a:spLocks noGrp="1"/>
          </p:cNvSpPr>
          <p:nvPr>
            <p:ph type="title"/>
          </p:nvPr>
        </p:nvSpPr>
        <p:spPr/>
        <p:txBody>
          <a:bodyPr/>
          <a:lstStyle/>
          <a:p>
            <a:r>
              <a:rPr lang="es-ES" err="1"/>
              <a:t>Keywords</a:t>
            </a:r>
            <a:r>
              <a:rPr lang="es-ES"/>
              <a:t> (Inglés)</a:t>
            </a:r>
            <a:endParaRPr lang="en-US"/>
          </a:p>
        </p:txBody>
      </p:sp>
      <p:sp>
        <p:nvSpPr>
          <p:cNvPr id="3" name="Marcador de contenido 2">
            <a:extLst>
              <a:ext uri="{FF2B5EF4-FFF2-40B4-BE49-F238E27FC236}">
                <a16:creationId xmlns:a16="http://schemas.microsoft.com/office/drawing/2014/main" id="{AB7499B2-70B7-E4EA-F30B-5993918B3B54}"/>
              </a:ext>
            </a:extLst>
          </p:cNvPr>
          <p:cNvSpPr>
            <a:spLocks noGrp="1"/>
          </p:cNvSpPr>
          <p:nvPr>
            <p:ph sz="half" idx="1"/>
          </p:nvPr>
        </p:nvSpPr>
        <p:spPr>
          <a:xfrm>
            <a:off x="1076235" y="2432304"/>
            <a:ext cx="2812869" cy="2160513"/>
          </a:xfrm>
        </p:spPr>
        <p:txBody>
          <a:bodyPr vert="horz" lIns="91440" tIns="45720" rIns="91440" bIns="45720" rtlCol="0" anchor="t">
            <a:normAutofit/>
          </a:bodyPr>
          <a:lstStyle/>
          <a:p>
            <a:pPr marL="342900" indent="-342900">
              <a:buChar char="•"/>
            </a:pPr>
            <a:r>
              <a:rPr lang="es-ES" b="1" err="1"/>
              <a:t>Headphones</a:t>
            </a:r>
            <a:r>
              <a:rPr lang="es-ES" b="1"/>
              <a:t> </a:t>
            </a:r>
            <a:r>
              <a:rPr lang="es-ES"/>
              <a:t>(1) </a:t>
            </a:r>
          </a:p>
          <a:p>
            <a:pPr marL="342900" indent="-342900">
              <a:buChar char="•"/>
            </a:pPr>
            <a:r>
              <a:rPr lang="es-ES" b="1" err="1"/>
              <a:t>Earbuds</a:t>
            </a:r>
            <a:r>
              <a:rPr lang="es-ES" b="1"/>
              <a:t> </a:t>
            </a:r>
            <a:r>
              <a:rPr lang="es-ES"/>
              <a:t>(2)</a:t>
            </a:r>
          </a:p>
          <a:p>
            <a:pPr marL="342900" indent="-342900">
              <a:buChar char="•"/>
            </a:pPr>
            <a:r>
              <a:rPr lang="es-ES" b="1"/>
              <a:t>Wireless </a:t>
            </a:r>
            <a:r>
              <a:rPr lang="es-ES"/>
              <a:t>(3)</a:t>
            </a:r>
          </a:p>
          <a:p>
            <a:pPr marL="342900" indent="-342900">
              <a:buChar char="•"/>
            </a:pPr>
            <a:r>
              <a:rPr lang="es-ES" b="1"/>
              <a:t>Bluetooth </a:t>
            </a:r>
            <a:r>
              <a:rPr lang="es-ES"/>
              <a:t>(4)</a:t>
            </a:r>
            <a:endParaRPr lang="es-ES">
              <a:solidFill>
                <a:srgbClr val="03126A"/>
              </a:solidFill>
            </a:endParaRPr>
          </a:p>
          <a:p>
            <a:pPr marL="342900" indent="-342900">
              <a:buChar char="•"/>
            </a:pPr>
            <a:r>
              <a:rPr lang="es-ES" b="1" err="1">
                <a:solidFill>
                  <a:srgbClr val="03126A"/>
                </a:solidFill>
              </a:rPr>
              <a:t>Speakers</a:t>
            </a:r>
            <a:r>
              <a:rPr lang="es-ES" b="1">
                <a:solidFill>
                  <a:srgbClr val="03126A"/>
                </a:solidFill>
              </a:rPr>
              <a:t> </a:t>
            </a:r>
            <a:r>
              <a:rPr lang="es-ES">
                <a:solidFill>
                  <a:srgbClr val="03126A"/>
                </a:solidFill>
              </a:rPr>
              <a:t>(5)</a:t>
            </a:r>
            <a:endParaRPr lang="es-ES"/>
          </a:p>
        </p:txBody>
      </p:sp>
      <p:sp>
        <p:nvSpPr>
          <p:cNvPr id="5" name="Marcador de número de diapositiva 4">
            <a:extLst>
              <a:ext uri="{FF2B5EF4-FFF2-40B4-BE49-F238E27FC236}">
                <a16:creationId xmlns:a16="http://schemas.microsoft.com/office/drawing/2014/main" id="{D709F5FB-3F61-5361-3992-E9D5702358BB}"/>
              </a:ext>
            </a:extLst>
          </p:cNvPr>
          <p:cNvSpPr>
            <a:spLocks noGrp="1"/>
          </p:cNvSpPr>
          <p:nvPr>
            <p:ph type="sldNum" sz="quarter" idx="12"/>
          </p:nvPr>
        </p:nvSpPr>
        <p:spPr/>
        <p:txBody>
          <a:bodyPr/>
          <a:lstStyle/>
          <a:p>
            <a:pPr rtl="0"/>
            <a:fld id="{CBD12358-51D2-46B3-9BDE-DF29528B9454}" type="slidenum">
              <a:rPr lang="en-US" smtClean="0"/>
              <a:t>38</a:t>
            </a:fld>
            <a:endParaRPr lang="en-US"/>
          </a:p>
        </p:txBody>
      </p:sp>
      <p:sp>
        <p:nvSpPr>
          <p:cNvPr id="9" name="Marcador de contenido 2">
            <a:extLst>
              <a:ext uri="{FF2B5EF4-FFF2-40B4-BE49-F238E27FC236}">
                <a16:creationId xmlns:a16="http://schemas.microsoft.com/office/drawing/2014/main" id="{77B2D7F0-FF6D-0EF6-9A80-0D662F26B1FD}"/>
              </a:ext>
            </a:extLst>
          </p:cNvPr>
          <p:cNvSpPr txBox="1">
            <a:spLocks/>
          </p:cNvSpPr>
          <p:nvPr/>
        </p:nvSpPr>
        <p:spPr>
          <a:xfrm>
            <a:off x="5158378" y="2432304"/>
            <a:ext cx="2812869" cy="21605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ES" err="1"/>
              <a:t>Headsets</a:t>
            </a:r>
            <a:r>
              <a:rPr lang="es-ES"/>
              <a:t> (X)</a:t>
            </a:r>
          </a:p>
          <a:p>
            <a:pPr marL="342900" indent="-342900">
              <a:buFont typeface="Arial" panose="020B0604020202020204" pitchFamily="34" charset="0"/>
              <a:buChar char="•"/>
            </a:pPr>
            <a:r>
              <a:rPr lang="es-ES" err="1"/>
              <a:t>Earpiece</a:t>
            </a:r>
            <a:r>
              <a:rPr lang="es-ES"/>
              <a:t> (X)</a:t>
            </a:r>
          </a:p>
          <a:p>
            <a:pPr marL="342900" indent="-342900">
              <a:buFont typeface="Arial" panose="020B0604020202020204" pitchFamily="34" charset="0"/>
              <a:buChar char="•"/>
            </a:pPr>
            <a:r>
              <a:rPr lang="es-ES" b="1"/>
              <a:t>Radio</a:t>
            </a:r>
          </a:p>
          <a:p>
            <a:pPr marL="342900" indent="-342900">
              <a:buFont typeface="Arial" panose="020B0604020202020204" pitchFamily="34" charset="0"/>
              <a:buChar char="•"/>
            </a:pPr>
            <a:r>
              <a:rPr lang="es-ES" b="1" err="1">
                <a:solidFill>
                  <a:srgbClr val="03126A"/>
                </a:solidFill>
              </a:rPr>
              <a:t>Amplifier</a:t>
            </a:r>
            <a:endParaRPr lang="es-ES" b="1">
              <a:solidFill>
                <a:srgbClr val="03126A"/>
              </a:solidFill>
            </a:endParaRPr>
          </a:p>
          <a:p>
            <a:pPr marL="342900" indent="-342900">
              <a:buFont typeface="Arial" panose="020B0604020202020204" pitchFamily="34" charset="0"/>
              <a:buChar char="•"/>
            </a:pPr>
            <a:r>
              <a:rPr lang="es-ES" b="1"/>
              <a:t>Audio</a:t>
            </a:r>
          </a:p>
        </p:txBody>
      </p:sp>
      <p:pic>
        <p:nvPicPr>
          <p:cNvPr id="6" name="Imagen 5" descr="Texto&#10;&#10;El contenido generado por IA puede ser incorrecto.">
            <a:extLst>
              <a:ext uri="{FF2B5EF4-FFF2-40B4-BE49-F238E27FC236}">
                <a16:creationId xmlns:a16="http://schemas.microsoft.com/office/drawing/2014/main" id="{3B6BD4A8-5936-4FA3-1FD2-816970714603}"/>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1771399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807C6-2C3E-4591-A6D1-836A052D3F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EB2DD3-D39C-4AB9-44E2-A8AB5BF6754C}"/>
              </a:ext>
            </a:extLst>
          </p:cNvPr>
          <p:cNvSpPr>
            <a:spLocks noGrp="1"/>
          </p:cNvSpPr>
          <p:nvPr>
            <p:ph type="ctrTitle"/>
          </p:nvPr>
        </p:nvSpPr>
        <p:spPr>
          <a:xfrm>
            <a:off x="602488" y="187960"/>
            <a:ext cx="10991088" cy="1666240"/>
          </a:xfrm>
        </p:spPr>
        <p:txBody>
          <a:bodyPr/>
          <a:lstStyle/>
          <a:p>
            <a:r>
              <a:rPr lang="es-ES" err="1"/>
              <a:t>Headsets</a:t>
            </a:r>
            <a:endParaRPr lang="en-US" err="1"/>
          </a:p>
        </p:txBody>
      </p:sp>
      <p:pic>
        <p:nvPicPr>
          <p:cNvPr id="4" name="Picture 3" descr="A graph on a computer screen&#10;&#10;AI-generated content may be incorrect.">
            <a:extLst>
              <a:ext uri="{FF2B5EF4-FFF2-40B4-BE49-F238E27FC236}">
                <a16:creationId xmlns:a16="http://schemas.microsoft.com/office/drawing/2014/main" id="{050CEB59-63EE-FD4B-40A3-092CCEB30014}"/>
              </a:ext>
            </a:extLst>
          </p:cNvPr>
          <p:cNvPicPr>
            <a:picLocks noChangeAspect="1"/>
          </p:cNvPicPr>
          <p:nvPr/>
        </p:nvPicPr>
        <p:blipFill>
          <a:blip r:embed="rId2"/>
          <a:stretch>
            <a:fillRect/>
          </a:stretch>
        </p:blipFill>
        <p:spPr>
          <a:xfrm>
            <a:off x="5334740" y="2429005"/>
            <a:ext cx="6533768" cy="3352585"/>
          </a:xfrm>
          <a:prstGeom prst="rect">
            <a:avLst/>
          </a:prstGeom>
          <a:ln>
            <a:noFill/>
          </a:ln>
          <a:effectLst>
            <a:outerShdw blurRad="292100" dist="139700" dir="2700000" algn="tl" rotWithShape="0">
              <a:srgbClr val="333333">
                <a:alpha val="65000"/>
              </a:srgbClr>
            </a:outerShdw>
          </a:effectLst>
        </p:spPr>
      </p:pic>
      <p:pic>
        <p:nvPicPr>
          <p:cNvPr id="6" name="Imagen 5" descr="Texto&#10;&#10;El contenido generado por IA puede ser incorrecto.">
            <a:extLst>
              <a:ext uri="{FF2B5EF4-FFF2-40B4-BE49-F238E27FC236}">
                <a16:creationId xmlns:a16="http://schemas.microsoft.com/office/drawing/2014/main" id="{E07D9D97-940F-6F7A-C3B9-D716CA321637}"/>
              </a:ext>
            </a:extLst>
          </p:cNvPr>
          <p:cNvPicPr>
            <a:picLocks noChangeAspect="1"/>
          </p:cNvPicPr>
          <p:nvPr/>
        </p:nvPicPr>
        <p:blipFill>
          <a:blip r:embed="rId3"/>
          <a:stretch>
            <a:fillRect/>
          </a:stretch>
        </p:blipFill>
        <p:spPr>
          <a:xfrm>
            <a:off x="215900" y="2117"/>
            <a:ext cx="3004256" cy="1096434"/>
          </a:xfrm>
          <a:prstGeom prst="rect">
            <a:avLst/>
          </a:prstGeom>
        </p:spPr>
      </p:pic>
      <p:pic>
        <p:nvPicPr>
          <p:cNvPr id="5" name="Picture 4" descr="A screenshot of a search engine&#10;&#10;AI-generated content may be incorrect.">
            <a:extLst>
              <a:ext uri="{FF2B5EF4-FFF2-40B4-BE49-F238E27FC236}">
                <a16:creationId xmlns:a16="http://schemas.microsoft.com/office/drawing/2014/main" id="{964C1D98-956F-B26B-E28D-0F8023A1DE6B}"/>
              </a:ext>
            </a:extLst>
          </p:cNvPr>
          <p:cNvPicPr>
            <a:picLocks noChangeAspect="1"/>
          </p:cNvPicPr>
          <p:nvPr/>
        </p:nvPicPr>
        <p:blipFill>
          <a:blip r:embed="rId4"/>
          <a:stretch>
            <a:fillRect/>
          </a:stretch>
        </p:blipFill>
        <p:spPr>
          <a:xfrm>
            <a:off x="364898" y="2053771"/>
            <a:ext cx="4495347" cy="40839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557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rtlCol="0" anchor="b">
            <a:noAutofit/>
          </a:bodyPr>
          <a:lstStyle/>
          <a:p>
            <a:r>
              <a:rPr lang="es"/>
              <a:t>¿Qué ofrecemos?</a:t>
            </a:r>
          </a:p>
        </p:txBody>
      </p:sp>
      <p:sp>
        <p:nvSpPr>
          <p:cNvPr id="10" name="Marcador de número de diapositiva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rtlCol="0"/>
          <a:lstStyle/>
          <a:p>
            <a:pPr rtl="0"/>
            <a:fld id="{CBD12358-51D2-46B3-9BDE-DF29528B9454}" type="slidenum">
              <a:rPr lang="en-US" smtClean="0"/>
              <a:pPr rtl="0"/>
              <a:t>4</a:t>
            </a:fld>
            <a:endParaRPr lang="en-US"/>
          </a:p>
        </p:txBody>
      </p:sp>
      <p:pic>
        <p:nvPicPr>
          <p:cNvPr id="5" name="Imagen 4" descr="Texto&#10;&#10;El contenido generado por IA puede ser incorrecto.">
            <a:extLst>
              <a:ext uri="{FF2B5EF4-FFF2-40B4-BE49-F238E27FC236}">
                <a16:creationId xmlns:a16="http://schemas.microsoft.com/office/drawing/2014/main" id="{95D8E15F-60A6-166D-3C2A-146C1F26D676}"/>
              </a:ext>
            </a:extLst>
          </p:cNvPr>
          <p:cNvPicPr>
            <a:picLocks noChangeAspect="1"/>
          </p:cNvPicPr>
          <p:nvPr/>
        </p:nvPicPr>
        <p:blipFill>
          <a:blip r:embed="rId2"/>
          <a:stretch>
            <a:fillRect/>
          </a:stretch>
        </p:blipFill>
        <p:spPr>
          <a:xfrm>
            <a:off x="215900" y="2117"/>
            <a:ext cx="3004256" cy="1096434"/>
          </a:xfrm>
          <a:prstGeom prst="rect">
            <a:avLst/>
          </a:prstGeom>
        </p:spPr>
      </p:pic>
      <p:pic>
        <p:nvPicPr>
          <p:cNvPr id="14" name="Imagen 13" descr="Sonos Roam: la bocina más barata de Sonos es resistente al agua y se carga  inalámbricamente | CNN">
            <a:extLst>
              <a:ext uri="{FF2B5EF4-FFF2-40B4-BE49-F238E27FC236}">
                <a16:creationId xmlns:a16="http://schemas.microsoft.com/office/drawing/2014/main" id="{B03DE78C-6BBC-1EF9-8D3B-CDF827F60AF0}"/>
              </a:ext>
            </a:extLst>
          </p:cNvPr>
          <p:cNvPicPr>
            <a:picLocks noChangeAspect="1"/>
          </p:cNvPicPr>
          <p:nvPr/>
        </p:nvPicPr>
        <p:blipFill>
          <a:blip r:embed="rId3"/>
          <a:stretch>
            <a:fillRect/>
          </a:stretch>
        </p:blipFill>
        <p:spPr>
          <a:xfrm>
            <a:off x="641481" y="2511777"/>
            <a:ext cx="3277750" cy="1851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Imagen 18" descr="PremiumCord Cable Jack de 3,5 mm de 4 Pines, para Transmisión de Audio Y  Voz, Permite El Uso de Un Micrófono, Cable de Conexión Aux Headphone Audio,  ...">
            <a:extLst>
              <a:ext uri="{FF2B5EF4-FFF2-40B4-BE49-F238E27FC236}">
                <a16:creationId xmlns:a16="http://schemas.microsoft.com/office/drawing/2014/main" id="{3B8C1683-0A12-3CFE-7DF8-E76703A3E9F3}"/>
              </a:ext>
            </a:extLst>
          </p:cNvPr>
          <p:cNvPicPr>
            <a:picLocks noChangeAspect="1"/>
          </p:cNvPicPr>
          <p:nvPr/>
        </p:nvPicPr>
        <p:blipFill>
          <a:blip r:embed="rId4"/>
          <a:stretch>
            <a:fillRect/>
          </a:stretch>
        </p:blipFill>
        <p:spPr>
          <a:xfrm>
            <a:off x="7966636" y="2460977"/>
            <a:ext cx="2778060" cy="19473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Imagen 19" descr="Bang &amp; Olufsen - Auriculares, altavoces y televisores de alta gama">
            <a:extLst>
              <a:ext uri="{FF2B5EF4-FFF2-40B4-BE49-F238E27FC236}">
                <a16:creationId xmlns:a16="http://schemas.microsoft.com/office/drawing/2014/main" id="{B838F343-E565-210C-BD50-08B51BE7CC28}"/>
              </a:ext>
            </a:extLst>
          </p:cNvPr>
          <p:cNvPicPr>
            <a:picLocks noChangeAspect="1"/>
          </p:cNvPicPr>
          <p:nvPr/>
        </p:nvPicPr>
        <p:blipFill>
          <a:blip r:embed="rId5"/>
          <a:stretch>
            <a:fillRect/>
          </a:stretch>
        </p:blipFill>
        <p:spPr>
          <a:xfrm>
            <a:off x="4675925" y="2410177"/>
            <a:ext cx="2529704" cy="20545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CuadroTexto 20">
            <a:extLst>
              <a:ext uri="{FF2B5EF4-FFF2-40B4-BE49-F238E27FC236}">
                <a16:creationId xmlns:a16="http://schemas.microsoft.com/office/drawing/2014/main" id="{1F60A803-7236-B02B-05E6-6B250DEF36B6}"/>
              </a:ext>
            </a:extLst>
          </p:cNvPr>
          <p:cNvSpPr txBox="1"/>
          <p:nvPr/>
        </p:nvSpPr>
        <p:spPr>
          <a:xfrm>
            <a:off x="731520" y="4575617"/>
            <a:ext cx="3173983"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2400" b="1"/>
              <a:t>Altavoces</a:t>
            </a:r>
          </a:p>
        </p:txBody>
      </p:sp>
      <p:sp>
        <p:nvSpPr>
          <p:cNvPr id="22" name="CuadroTexto 21">
            <a:extLst>
              <a:ext uri="{FF2B5EF4-FFF2-40B4-BE49-F238E27FC236}">
                <a16:creationId xmlns:a16="http://schemas.microsoft.com/office/drawing/2014/main" id="{6657E984-29B1-1534-029E-479BB83F4C37}"/>
              </a:ext>
            </a:extLst>
          </p:cNvPr>
          <p:cNvSpPr txBox="1"/>
          <p:nvPr/>
        </p:nvSpPr>
        <p:spPr>
          <a:xfrm>
            <a:off x="4355253" y="4575617"/>
            <a:ext cx="3173983"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2400" b="1"/>
              <a:t>Auriculares</a:t>
            </a:r>
          </a:p>
        </p:txBody>
      </p:sp>
      <p:sp>
        <p:nvSpPr>
          <p:cNvPr id="23" name="CuadroTexto 22">
            <a:extLst>
              <a:ext uri="{FF2B5EF4-FFF2-40B4-BE49-F238E27FC236}">
                <a16:creationId xmlns:a16="http://schemas.microsoft.com/office/drawing/2014/main" id="{1621ED79-A25A-09FD-1497-1703DB14F860}"/>
              </a:ext>
            </a:extLst>
          </p:cNvPr>
          <p:cNvSpPr txBox="1"/>
          <p:nvPr/>
        </p:nvSpPr>
        <p:spPr>
          <a:xfrm>
            <a:off x="7770142" y="4575617"/>
            <a:ext cx="3173983"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2400" b="1"/>
              <a:t>Accesorios de audio</a:t>
            </a:r>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92C7A-C46E-AA67-614C-02B7BF71EC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5F1F77-F727-A4BD-6101-D37765F5497C}"/>
              </a:ext>
            </a:extLst>
          </p:cNvPr>
          <p:cNvSpPr>
            <a:spLocks noGrp="1"/>
          </p:cNvSpPr>
          <p:nvPr>
            <p:ph type="ctrTitle"/>
          </p:nvPr>
        </p:nvSpPr>
        <p:spPr>
          <a:xfrm>
            <a:off x="602488" y="187960"/>
            <a:ext cx="10991088" cy="1666240"/>
          </a:xfrm>
        </p:spPr>
        <p:txBody>
          <a:bodyPr/>
          <a:lstStyle/>
          <a:p>
            <a:r>
              <a:rPr lang="es-ES" err="1"/>
              <a:t>Earpiece</a:t>
            </a:r>
            <a:endParaRPr lang="en-US" err="1"/>
          </a:p>
        </p:txBody>
      </p:sp>
      <p:pic>
        <p:nvPicPr>
          <p:cNvPr id="4" name="Imagen 3" descr="Texto&#10;&#10;El contenido generado por IA puede ser incorrecto.">
            <a:extLst>
              <a:ext uri="{FF2B5EF4-FFF2-40B4-BE49-F238E27FC236}">
                <a16:creationId xmlns:a16="http://schemas.microsoft.com/office/drawing/2014/main" id="{31730E78-DC14-DF85-5DC3-EC7C5CEBCCB6}"/>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Picture 2" descr="A screenshot of a search engine&#10;&#10;AI-generated content may be incorrect.">
            <a:extLst>
              <a:ext uri="{FF2B5EF4-FFF2-40B4-BE49-F238E27FC236}">
                <a16:creationId xmlns:a16="http://schemas.microsoft.com/office/drawing/2014/main" id="{714F91C6-8686-63F3-012F-E617007E2D5F}"/>
              </a:ext>
            </a:extLst>
          </p:cNvPr>
          <p:cNvPicPr>
            <a:picLocks noChangeAspect="1"/>
          </p:cNvPicPr>
          <p:nvPr/>
        </p:nvPicPr>
        <p:blipFill>
          <a:blip r:embed="rId3"/>
          <a:srcRect t="55" r="175" b="1742"/>
          <a:stretch>
            <a:fillRect/>
          </a:stretch>
        </p:blipFill>
        <p:spPr>
          <a:xfrm>
            <a:off x="3648410" y="1711960"/>
            <a:ext cx="4905083" cy="480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55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AFDF1-35B6-8E55-E685-B69192AEEF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11B683-F5AB-8EBB-4658-E3507E5E9323}"/>
              </a:ext>
            </a:extLst>
          </p:cNvPr>
          <p:cNvSpPr>
            <a:spLocks noGrp="1"/>
          </p:cNvSpPr>
          <p:nvPr>
            <p:ph type="title"/>
          </p:nvPr>
        </p:nvSpPr>
        <p:spPr/>
        <p:txBody>
          <a:bodyPr/>
          <a:lstStyle/>
          <a:p>
            <a:r>
              <a:rPr lang="es-ES" err="1"/>
              <a:t>Keywords</a:t>
            </a:r>
            <a:r>
              <a:rPr lang="es-ES"/>
              <a:t> (Español)</a:t>
            </a:r>
            <a:endParaRPr lang="en-US" err="1"/>
          </a:p>
        </p:txBody>
      </p:sp>
      <p:sp>
        <p:nvSpPr>
          <p:cNvPr id="3" name="Marcador de contenido 2">
            <a:extLst>
              <a:ext uri="{FF2B5EF4-FFF2-40B4-BE49-F238E27FC236}">
                <a16:creationId xmlns:a16="http://schemas.microsoft.com/office/drawing/2014/main" id="{E678C0F4-BD36-01D9-47EA-EFE2F1E8EAE5}"/>
              </a:ext>
            </a:extLst>
          </p:cNvPr>
          <p:cNvSpPr>
            <a:spLocks noGrp="1"/>
          </p:cNvSpPr>
          <p:nvPr>
            <p:ph sz="half" idx="1"/>
          </p:nvPr>
        </p:nvSpPr>
        <p:spPr>
          <a:xfrm>
            <a:off x="1076235" y="2432304"/>
            <a:ext cx="2812869" cy="2160513"/>
          </a:xfrm>
        </p:spPr>
        <p:txBody>
          <a:bodyPr vert="horz" lIns="91440" tIns="45720" rIns="91440" bIns="45720" rtlCol="0" anchor="t">
            <a:normAutofit/>
          </a:bodyPr>
          <a:lstStyle/>
          <a:p>
            <a:pPr marL="342900" indent="-342900">
              <a:buChar char="•"/>
            </a:pPr>
            <a:r>
              <a:rPr lang="es-ES" b="1"/>
              <a:t>Bluetooth </a:t>
            </a:r>
            <a:r>
              <a:rPr lang="es-ES"/>
              <a:t>(1) </a:t>
            </a:r>
          </a:p>
          <a:p>
            <a:pPr marL="342900" indent="-342900">
              <a:buChar char="•"/>
            </a:pPr>
            <a:r>
              <a:rPr lang="es-ES" b="1"/>
              <a:t>Auriculares </a:t>
            </a:r>
            <a:r>
              <a:rPr lang="es-ES"/>
              <a:t>(2)</a:t>
            </a:r>
          </a:p>
          <a:p>
            <a:pPr marL="342900" indent="-342900">
              <a:buChar char="•"/>
            </a:pPr>
            <a:r>
              <a:rPr lang="es-ES" b="1"/>
              <a:t>Audífonos </a:t>
            </a:r>
            <a:r>
              <a:rPr lang="es-ES"/>
              <a:t>(3)</a:t>
            </a:r>
          </a:p>
          <a:p>
            <a:pPr marL="342900" indent="-342900">
              <a:buChar char="•"/>
            </a:pPr>
            <a:r>
              <a:rPr lang="es-ES" b="1"/>
              <a:t>Altavoces </a:t>
            </a:r>
            <a:r>
              <a:rPr lang="es-ES"/>
              <a:t>(4)</a:t>
            </a:r>
            <a:endParaRPr lang="es-ES">
              <a:solidFill>
                <a:srgbClr val="03126A"/>
              </a:solidFill>
            </a:endParaRPr>
          </a:p>
          <a:p>
            <a:pPr marL="342900" indent="-342900">
              <a:buChar char="•"/>
            </a:pPr>
            <a:r>
              <a:rPr lang="es-ES" b="1">
                <a:solidFill>
                  <a:srgbClr val="03126A"/>
                </a:solidFill>
              </a:rPr>
              <a:t>Inalámbrico </a:t>
            </a:r>
            <a:r>
              <a:rPr lang="es-ES">
                <a:solidFill>
                  <a:srgbClr val="03126A"/>
                </a:solidFill>
              </a:rPr>
              <a:t>(5)</a:t>
            </a:r>
            <a:endParaRPr lang="es-ES"/>
          </a:p>
        </p:txBody>
      </p:sp>
      <p:sp>
        <p:nvSpPr>
          <p:cNvPr id="5" name="Marcador de número de diapositiva 4">
            <a:extLst>
              <a:ext uri="{FF2B5EF4-FFF2-40B4-BE49-F238E27FC236}">
                <a16:creationId xmlns:a16="http://schemas.microsoft.com/office/drawing/2014/main" id="{7C59160B-3663-6D3B-FE96-2C334EB9FCF6}"/>
              </a:ext>
            </a:extLst>
          </p:cNvPr>
          <p:cNvSpPr>
            <a:spLocks noGrp="1"/>
          </p:cNvSpPr>
          <p:nvPr>
            <p:ph type="sldNum" sz="quarter" idx="12"/>
          </p:nvPr>
        </p:nvSpPr>
        <p:spPr/>
        <p:txBody>
          <a:bodyPr/>
          <a:lstStyle/>
          <a:p>
            <a:pPr rtl="0"/>
            <a:fld id="{CBD12358-51D2-46B3-9BDE-DF29528B9454}" type="slidenum">
              <a:rPr lang="en-US" smtClean="0"/>
              <a:t>41</a:t>
            </a:fld>
            <a:endParaRPr lang="en-US"/>
          </a:p>
        </p:txBody>
      </p:sp>
      <p:sp>
        <p:nvSpPr>
          <p:cNvPr id="9" name="Marcador de contenido 2">
            <a:extLst>
              <a:ext uri="{FF2B5EF4-FFF2-40B4-BE49-F238E27FC236}">
                <a16:creationId xmlns:a16="http://schemas.microsoft.com/office/drawing/2014/main" id="{608AD3E7-86FA-D278-D565-275D9004CD88}"/>
              </a:ext>
            </a:extLst>
          </p:cNvPr>
          <p:cNvSpPr txBox="1">
            <a:spLocks/>
          </p:cNvSpPr>
          <p:nvPr/>
        </p:nvSpPr>
        <p:spPr>
          <a:xfrm>
            <a:off x="5158378" y="2432304"/>
            <a:ext cx="2812869" cy="21605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ES"/>
              <a:t>Receptor (X)</a:t>
            </a:r>
          </a:p>
          <a:p>
            <a:pPr marL="342900" indent="-342900">
              <a:buFont typeface="Arial" panose="020B0604020202020204" pitchFamily="34" charset="0"/>
              <a:buChar char="•"/>
            </a:pPr>
            <a:r>
              <a:rPr lang="es-ES" b="1"/>
              <a:t>Cascos</a:t>
            </a:r>
          </a:p>
          <a:p>
            <a:pPr marL="342900" indent="-342900">
              <a:buFont typeface="Arial" panose="020B0604020202020204" pitchFamily="34" charset="0"/>
              <a:buChar char="•"/>
            </a:pPr>
            <a:r>
              <a:rPr lang="es-ES"/>
              <a:t>Sin cables (X)</a:t>
            </a:r>
          </a:p>
          <a:p>
            <a:pPr marL="342900" indent="-342900">
              <a:buFont typeface="Arial" panose="020B0604020202020204" pitchFamily="34" charset="0"/>
              <a:buChar char="•"/>
            </a:pPr>
            <a:r>
              <a:rPr lang="es-ES">
                <a:solidFill>
                  <a:srgbClr val="03126A"/>
                </a:solidFill>
              </a:rPr>
              <a:t>Amplificador (X)</a:t>
            </a:r>
          </a:p>
          <a:p>
            <a:pPr marL="342900" indent="-342900">
              <a:buFont typeface="Arial" panose="020B0604020202020204" pitchFamily="34" charset="0"/>
              <a:buChar char="•"/>
            </a:pPr>
            <a:r>
              <a:rPr lang="es-ES" b="1">
                <a:solidFill>
                  <a:srgbClr val="03126A"/>
                </a:solidFill>
              </a:rPr>
              <a:t>Audio</a:t>
            </a:r>
          </a:p>
        </p:txBody>
      </p:sp>
      <p:pic>
        <p:nvPicPr>
          <p:cNvPr id="6" name="Imagen 5" descr="Texto&#10;&#10;El contenido generado por IA puede ser incorrecto.">
            <a:extLst>
              <a:ext uri="{FF2B5EF4-FFF2-40B4-BE49-F238E27FC236}">
                <a16:creationId xmlns:a16="http://schemas.microsoft.com/office/drawing/2014/main" id="{C10518D4-534C-69E8-C65B-872800CA12F6}"/>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68214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844C0-ACFD-38A7-1A60-592C4B91F8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40B90E-8606-1C6E-15D0-F9EEC3ACE586}"/>
              </a:ext>
            </a:extLst>
          </p:cNvPr>
          <p:cNvSpPr>
            <a:spLocks noGrp="1"/>
          </p:cNvSpPr>
          <p:nvPr>
            <p:ph type="ctrTitle"/>
          </p:nvPr>
        </p:nvSpPr>
        <p:spPr>
          <a:xfrm>
            <a:off x="602488" y="187960"/>
            <a:ext cx="10991088" cy="1666240"/>
          </a:xfrm>
        </p:spPr>
        <p:txBody>
          <a:bodyPr/>
          <a:lstStyle/>
          <a:p>
            <a:r>
              <a:rPr lang="es-ES"/>
              <a:t>Receptor</a:t>
            </a:r>
            <a:endParaRPr lang="en-US" err="1"/>
          </a:p>
        </p:txBody>
      </p:sp>
      <p:pic>
        <p:nvPicPr>
          <p:cNvPr id="4" name="Imagen 3" descr="Texto&#10;&#10;El contenido generado por IA puede ser incorrecto.">
            <a:extLst>
              <a:ext uri="{FF2B5EF4-FFF2-40B4-BE49-F238E27FC236}">
                <a16:creationId xmlns:a16="http://schemas.microsoft.com/office/drawing/2014/main" id="{B3AA5D3E-3007-114C-708A-BB45007D25D1}"/>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Picture 2" descr="A screenshot of a search engine&#10;&#10;AI-generated content may be incorrect.">
            <a:extLst>
              <a:ext uri="{FF2B5EF4-FFF2-40B4-BE49-F238E27FC236}">
                <a16:creationId xmlns:a16="http://schemas.microsoft.com/office/drawing/2014/main" id="{BDFFC7CF-6E30-BE68-EEFA-60E4625F6055}"/>
              </a:ext>
            </a:extLst>
          </p:cNvPr>
          <p:cNvPicPr>
            <a:picLocks noChangeAspect="1"/>
          </p:cNvPicPr>
          <p:nvPr/>
        </p:nvPicPr>
        <p:blipFill>
          <a:blip r:embed="rId3"/>
          <a:srcRect t="-1033" r="199" b="1754"/>
          <a:stretch>
            <a:fillRect/>
          </a:stretch>
        </p:blipFill>
        <p:spPr>
          <a:xfrm>
            <a:off x="3946442" y="1608802"/>
            <a:ext cx="4299128" cy="48559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76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DAAAE-C696-253E-2D4C-4D121EA503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EAC533-3694-1522-46E0-30F34A25BB1D}"/>
              </a:ext>
            </a:extLst>
          </p:cNvPr>
          <p:cNvSpPr>
            <a:spLocks noGrp="1"/>
          </p:cNvSpPr>
          <p:nvPr>
            <p:ph type="ctrTitle"/>
          </p:nvPr>
        </p:nvSpPr>
        <p:spPr>
          <a:xfrm>
            <a:off x="602488" y="187960"/>
            <a:ext cx="10991088" cy="1666240"/>
          </a:xfrm>
        </p:spPr>
        <p:txBody>
          <a:bodyPr/>
          <a:lstStyle/>
          <a:p>
            <a:r>
              <a:rPr lang="es-ES"/>
              <a:t>Sin cables</a:t>
            </a:r>
            <a:endParaRPr lang="en-US" err="1"/>
          </a:p>
        </p:txBody>
      </p:sp>
      <p:pic>
        <p:nvPicPr>
          <p:cNvPr id="4" name="Imagen 3" descr="Texto&#10;&#10;El contenido generado por IA puede ser incorrecto.">
            <a:extLst>
              <a:ext uri="{FF2B5EF4-FFF2-40B4-BE49-F238E27FC236}">
                <a16:creationId xmlns:a16="http://schemas.microsoft.com/office/drawing/2014/main" id="{45C70FA5-3C71-9ACE-D49F-DA2F5BEDC564}"/>
              </a:ext>
            </a:extLst>
          </p:cNvPr>
          <p:cNvPicPr>
            <a:picLocks noChangeAspect="1"/>
          </p:cNvPicPr>
          <p:nvPr/>
        </p:nvPicPr>
        <p:blipFill>
          <a:blip r:embed="rId2"/>
          <a:stretch>
            <a:fillRect/>
          </a:stretch>
        </p:blipFill>
        <p:spPr>
          <a:xfrm>
            <a:off x="215900" y="2117"/>
            <a:ext cx="3004256" cy="1096434"/>
          </a:xfrm>
          <a:prstGeom prst="rect">
            <a:avLst/>
          </a:prstGeom>
        </p:spPr>
      </p:pic>
      <p:pic>
        <p:nvPicPr>
          <p:cNvPr id="3" name="Picture 2" descr="A screenshot of a search engine&#10;&#10;AI-generated content may be incorrect.">
            <a:extLst>
              <a:ext uri="{FF2B5EF4-FFF2-40B4-BE49-F238E27FC236}">
                <a16:creationId xmlns:a16="http://schemas.microsoft.com/office/drawing/2014/main" id="{FC2F8A60-725A-BD3D-FD00-32B58890CFAC}"/>
              </a:ext>
            </a:extLst>
          </p:cNvPr>
          <p:cNvPicPr>
            <a:picLocks noChangeAspect="1"/>
          </p:cNvPicPr>
          <p:nvPr/>
        </p:nvPicPr>
        <p:blipFill>
          <a:blip r:embed="rId3"/>
          <a:srcRect l="78" t="-710" r="-172" b="1238"/>
          <a:stretch>
            <a:fillRect/>
          </a:stretch>
        </p:blipFill>
        <p:spPr>
          <a:xfrm>
            <a:off x="3857667" y="1603103"/>
            <a:ext cx="4481169" cy="4932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2997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5E86-A697-C2BC-87E3-7F3BC7BBBD1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A8E41EE-536D-558E-3FDD-28EFDBB9F801}"/>
              </a:ext>
            </a:extLst>
          </p:cNvPr>
          <p:cNvSpPr>
            <a:spLocks noGrp="1"/>
          </p:cNvSpPr>
          <p:nvPr>
            <p:ph type="ctrTitle"/>
          </p:nvPr>
        </p:nvSpPr>
        <p:spPr>
          <a:xfrm>
            <a:off x="602488" y="187960"/>
            <a:ext cx="10991088" cy="1666240"/>
          </a:xfrm>
        </p:spPr>
        <p:txBody>
          <a:bodyPr/>
          <a:lstStyle/>
          <a:p>
            <a:r>
              <a:rPr lang="es-ES"/>
              <a:t>Amplificador</a:t>
            </a:r>
            <a:endParaRPr lang="en-US" err="1"/>
          </a:p>
        </p:txBody>
      </p:sp>
      <p:pic>
        <p:nvPicPr>
          <p:cNvPr id="6" name="Picture 5" descr="A graph on a white background&#10;&#10;AI-generated content may be incorrect.">
            <a:extLst>
              <a:ext uri="{FF2B5EF4-FFF2-40B4-BE49-F238E27FC236}">
                <a16:creationId xmlns:a16="http://schemas.microsoft.com/office/drawing/2014/main" id="{CFA57ECE-6E55-74AF-8B1B-F0D55F463DEF}"/>
              </a:ext>
            </a:extLst>
          </p:cNvPr>
          <p:cNvPicPr>
            <a:picLocks noChangeAspect="1"/>
          </p:cNvPicPr>
          <p:nvPr/>
        </p:nvPicPr>
        <p:blipFill>
          <a:blip r:embed="rId2"/>
          <a:stretch>
            <a:fillRect/>
          </a:stretch>
        </p:blipFill>
        <p:spPr>
          <a:xfrm>
            <a:off x="5632081" y="2386012"/>
            <a:ext cx="6234363" cy="3419475"/>
          </a:xfrm>
          <a:prstGeom prst="rect">
            <a:avLst/>
          </a:prstGeom>
          <a:ln>
            <a:noFill/>
          </a:ln>
          <a:effectLst>
            <a:outerShdw blurRad="292100" dist="139700" dir="2700000" algn="tl" rotWithShape="0">
              <a:srgbClr val="333333">
                <a:alpha val="65000"/>
              </a:srgbClr>
            </a:outerShdw>
          </a:effectLst>
        </p:spPr>
      </p:pic>
      <p:pic>
        <p:nvPicPr>
          <p:cNvPr id="4" name="Imagen 3" descr="Texto&#10;&#10;El contenido generado por IA puede ser incorrecto.">
            <a:extLst>
              <a:ext uri="{FF2B5EF4-FFF2-40B4-BE49-F238E27FC236}">
                <a16:creationId xmlns:a16="http://schemas.microsoft.com/office/drawing/2014/main" id="{883CBA48-B860-E937-6789-516241E627C0}"/>
              </a:ext>
            </a:extLst>
          </p:cNvPr>
          <p:cNvPicPr>
            <a:picLocks noChangeAspect="1"/>
          </p:cNvPicPr>
          <p:nvPr/>
        </p:nvPicPr>
        <p:blipFill>
          <a:blip r:embed="rId3"/>
          <a:stretch>
            <a:fillRect/>
          </a:stretch>
        </p:blipFill>
        <p:spPr>
          <a:xfrm>
            <a:off x="215900" y="2117"/>
            <a:ext cx="3004256" cy="1096434"/>
          </a:xfrm>
          <a:prstGeom prst="rect">
            <a:avLst/>
          </a:prstGeom>
        </p:spPr>
      </p:pic>
      <p:pic>
        <p:nvPicPr>
          <p:cNvPr id="3" name="Picture 2" descr="A screenshot of a search engine&#10;&#10;AI-generated content may be incorrect.">
            <a:extLst>
              <a:ext uri="{FF2B5EF4-FFF2-40B4-BE49-F238E27FC236}">
                <a16:creationId xmlns:a16="http://schemas.microsoft.com/office/drawing/2014/main" id="{AF88F088-6447-3CD7-4D02-398645A9588E}"/>
              </a:ext>
            </a:extLst>
          </p:cNvPr>
          <p:cNvPicPr>
            <a:picLocks noChangeAspect="1"/>
          </p:cNvPicPr>
          <p:nvPr/>
        </p:nvPicPr>
        <p:blipFill>
          <a:blip r:embed="rId4"/>
          <a:stretch>
            <a:fillRect/>
          </a:stretch>
        </p:blipFill>
        <p:spPr>
          <a:xfrm>
            <a:off x="408214" y="1819832"/>
            <a:ext cx="4715494" cy="4564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151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7F219-E1C3-5862-2199-AA30525A64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DD999F-C3B4-0CC4-6BED-513D12D62FA9}"/>
              </a:ext>
            </a:extLst>
          </p:cNvPr>
          <p:cNvSpPr>
            <a:spLocks noGrp="1"/>
          </p:cNvSpPr>
          <p:nvPr>
            <p:ph type="title"/>
          </p:nvPr>
        </p:nvSpPr>
        <p:spPr/>
        <p:txBody>
          <a:bodyPr/>
          <a:lstStyle/>
          <a:p>
            <a:r>
              <a:rPr lang="es-ES"/>
              <a:t>Estructura de web optimizada</a:t>
            </a:r>
            <a:endParaRPr lang="en-US"/>
          </a:p>
        </p:txBody>
      </p:sp>
      <p:sp>
        <p:nvSpPr>
          <p:cNvPr id="3" name="Marcador de contenido 2">
            <a:extLst>
              <a:ext uri="{FF2B5EF4-FFF2-40B4-BE49-F238E27FC236}">
                <a16:creationId xmlns:a16="http://schemas.microsoft.com/office/drawing/2014/main" id="{AE094E27-51A0-7EA8-9C93-58841F82B3CA}"/>
              </a:ext>
            </a:extLst>
          </p:cNvPr>
          <p:cNvSpPr>
            <a:spLocks noGrp="1"/>
          </p:cNvSpPr>
          <p:nvPr>
            <p:ph sz="half" idx="1"/>
          </p:nvPr>
        </p:nvSpPr>
        <p:spPr>
          <a:xfrm>
            <a:off x="1076235" y="2432304"/>
            <a:ext cx="6312053" cy="3057758"/>
          </a:xfrm>
        </p:spPr>
        <p:txBody>
          <a:bodyPr vert="horz" lIns="91440" tIns="45720" rIns="91440" bIns="45720" rtlCol="0" anchor="t">
            <a:normAutofit/>
          </a:bodyPr>
          <a:lstStyle/>
          <a:p>
            <a:pPr marL="342900" indent="-342900">
              <a:buChar char="•"/>
            </a:pPr>
            <a:r>
              <a:rPr lang="es-ES"/>
              <a:t>/auriculares</a:t>
            </a:r>
          </a:p>
          <a:p>
            <a:pPr marL="342900" indent="-342900">
              <a:buChar char="•"/>
            </a:pPr>
            <a:r>
              <a:rPr lang="es-ES"/>
              <a:t>/altavoces</a:t>
            </a:r>
          </a:p>
          <a:p>
            <a:pPr marL="342900" indent="-342900">
              <a:buChar char="•"/>
            </a:pPr>
            <a:r>
              <a:rPr lang="es-ES"/>
              <a:t>/cables-audio</a:t>
            </a:r>
          </a:p>
          <a:p>
            <a:pPr marL="342900" indent="-342900">
              <a:buChar char="•"/>
            </a:pPr>
            <a:r>
              <a:rPr lang="es-ES"/>
              <a:t>Subcategorías:</a:t>
            </a:r>
          </a:p>
          <a:p>
            <a:pPr marL="1028700" lvl="1">
              <a:buFont typeface="Courier New" panose="020B0604020202020204" pitchFamily="34" charset="0"/>
              <a:buChar char="o"/>
            </a:pPr>
            <a:r>
              <a:rPr lang="es-ES">
                <a:solidFill>
                  <a:srgbClr val="03126A"/>
                </a:solidFill>
              </a:rPr>
              <a:t>/altavoces/inalámbricos</a:t>
            </a:r>
            <a:endParaRPr lang="es-ES"/>
          </a:p>
          <a:p>
            <a:pPr marL="1028700" lvl="1">
              <a:buFont typeface="Courier New" panose="020B0604020202020204" pitchFamily="34" charset="0"/>
              <a:buChar char="o"/>
            </a:pPr>
            <a:r>
              <a:rPr lang="es-ES">
                <a:solidFill>
                  <a:srgbClr val="03126A"/>
                </a:solidFill>
              </a:rPr>
              <a:t>/altavoces/alámbricos</a:t>
            </a:r>
          </a:p>
          <a:p>
            <a:pPr marL="1028700" lvl="1">
              <a:buFont typeface="Courier New" panose="020B0604020202020204" pitchFamily="34" charset="0"/>
              <a:buChar char="o"/>
            </a:pPr>
            <a:r>
              <a:rPr lang="es-ES">
                <a:solidFill>
                  <a:srgbClr val="03126A"/>
                </a:solidFill>
              </a:rPr>
              <a:t>/auriculares/</a:t>
            </a:r>
            <a:r>
              <a:rPr lang="es-ES" err="1">
                <a:solidFill>
                  <a:srgbClr val="03126A"/>
                </a:solidFill>
              </a:rPr>
              <a:t>over-ear</a:t>
            </a:r>
          </a:p>
          <a:p>
            <a:pPr marL="1028700" lvl="1">
              <a:buFont typeface="Courier New" panose="020B0604020202020204" pitchFamily="34" charset="0"/>
              <a:buChar char="o"/>
            </a:pPr>
            <a:r>
              <a:rPr lang="es-ES">
                <a:solidFill>
                  <a:srgbClr val="03126A"/>
                </a:solidFill>
              </a:rPr>
              <a:t>/auriculares/in-ear</a:t>
            </a:r>
          </a:p>
        </p:txBody>
      </p:sp>
      <p:sp>
        <p:nvSpPr>
          <p:cNvPr id="5" name="Marcador de número de diapositiva 4">
            <a:extLst>
              <a:ext uri="{FF2B5EF4-FFF2-40B4-BE49-F238E27FC236}">
                <a16:creationId xmlns:a16="http://schemas.microsoft.com/office/drawing/2014/main" id="{D2678C91-6AF4-60DF-8A3A-B06C3C6037F3}"/>
              </a:ext>
            </a:extLst>
          </p:cNvPr>
          <p:cNvSpPr>
            <a:spLocks noGrp="1"/>
          </p:cNvSpPr>
          <p:nvPr>
            <p:ph type="sldNum" sz="quarter" idx="12"/>
          </p:nvPr>
        </p:nvSpPr>
        <p:spPr/>
        <p:txBody>
          <a:bodyPr/>
          <a:lstStyle/>
          <a:p>
            <a:pPr rtl="0"/>
            <a:fld id="{CBD12358-51D2-46B3-9BDE-DF29528B9454}" type="slidenum">
              <a:rPr lang="en-US" smtClean="0"/>
              <a:t>45</a:t>
            </a:fld>
            <a:endParaRPr lang="en-US"/>
          </a:p>
        </p:txBody>
      </p:sp>
      <p:pic>
        <p:nvPicPr>
          <p:cNvPr id="6" name="Imagen 5" descr="Texto&#10;&#10;El contenido generado por IA puede ser incorrecto.">
            <a:extLst>
              <a:ext uri="{FF2B5EF4-FFF2-40B4-BE49-F238E27FC236}">
                <a16:creationId xmlns:a16="http://schemas.microsoft.com/office/drawing/2014/main" id="{785D6E97-06C0-286E-5A4C-8B2BEBD26A6E}"/>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205861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73646-B1D0-50DF-3D70-6DAD646326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27ABC4-4A14-8F38-84C7-484842D261DA}"/>
              </a:ext>
            </a:extLst>
          </p:cNvPr>
          <p:cNvSpPr>
            <a:spLocks noGrp="1"/>
          </p:cNvSpPr>
          <p:nvPr>
            <p:ph type="title"/>
          </p:nvPr>
        </p:nvSpPr>
        <p:spPr/>
        <p:txBody>
          <a:bodyPr/>
          <a:lstStyle/>
          <a:p>
            <a:r>
              <a:rPr lang="es-ES" err="1"/>
              <a:t>URLs</a:t>
            </a:r>
            <a:r>
              <a:rPr lang="es-ES"/>
              <a:t> amigables</a:t>
            </a:r>
            <a:endParaRPr lang="en-US"/>
          </a:p>
        </p:txBody>
      </p:sp>
      <p:sp>
        <p:nvSpPr>
          <p:cNvPr id="3" name="Marcador de contenido 2">
            <a:extLst>
              <a:ext uri="{FF2B5EF4-FFF2-40B4-BE49-F238E27FC236}">
                <a16:creationId xmlns:a16="http://schemas.microsoft.com/office/drawing/2014/main" id="{E51FF5DF-1AC0-1C84-6F42-1130CEA0703A}"/>
              </a:ext>
            </a:extLst>
          </p:cNvPr>
          <p:cNvSpPr>
            <a:spLocks noGrp="1"/>
          </p:cNvSpPr>
          <p:nvPr>
            <p:ph sz="half" idx="1"/>
          </p:nvPr>
        </p:nvSpPr>
        <p:spPr>
          <a:xfrm>
            <a:off x="1076235" y="2856187"/>
            <a:ext cx="8066961" cy="1153585"/>
          </a:xfrm>
        </p:spPr>
        <p:txBody>
          <a:bodyPr vert="horz" lIns="91440" tIns="45720" rIns="91440" bIns="45720" rtlCol="0" anchor="t">
            <a:normAutofit/>
          </a:bodyPr>
          <a:lstStyle/>
          <a:p>
            <a:pPr marL="342900" indent="-342900">
              <a:buChar char="•"/>
            </a:pPr>
            <a:r>
              <a:rPr lang="es-ES">
                <a:ea typeface="+mn-lt"/>
                <a:cs typeface="+mn-lt"/>
              </a:rPr>
              <a:t>Evitar: /</a:t>
            </a:r>
            <a:r>
              <a:rPr lang="es-ES" err="1">
                <a:ea typeface="+mn-lt"/>
                <a:cs typeface="+mn-lt"/>
              </a:rPr>
              <a:t>producto?id</a:t>
            </a:r>
            <a:r>
              <a:rPr lang="es-ES">
                <a:ea typeface="+mn-lt"/>
                <a:cs typeface="+mn-lt"/>
              </a:rPr>
              <a:t>=123</a:t>
            </a:r>
            <a:br>
              <a:rPr lang="es-ES">
                <a:ea typeface="+mn-lt"/>
                <a:cs typeface="+mn-lt"/>
              </a:rPr>
            </a:br>
            <a:endParaRPr lang="es-ES">
              <a:ea typeface="+mn-lt"/>
              <a:cs typeface="+mn-lt"/>
            </a:endParaRPr>
          </a:p>
          <a:p>
            <a:pPr marL="342900" indent="-342900">
              <a:buChar char="•"/>
            </a:pPr>
            <a:r>
              <a:rPr lang="es-ES"/>
              <a:t>Mejor: </a:t>
            </a:r>
            <a:r>
              <a:rPr lang="es-ES">
                <a:ea typeface="+mn-lt"/>
                <a:cs typeface="+mn-lt"/>
              </a:rPr>
              <a:t>/auriculares/</a:t>
            </a:r>
            <a:r>
              <a:rPr lang="es-ES" err="1">
                <a:ea typeface="+mn-lt"/>
                <a:cs typeface="+mn-lt"/>
              </a:rPr>
              <a:t>Bang</a:t>
            </a:r>
            <a:r>
              <a:rPr lang="es-ES">
                <a:ea typeface="+mn-lt"/>
                <a:cs typeface="+mn-lt"/>
              </a:rPr>
              <a:t>-&amp;-Olufsen-BEOPLAY-H100/color-arena</a:t>
            </a:r>
            <a:endParaRPr lang="es-ES"/>
          </a:p>
        </p:txBody>
      </p:sp>
      <p:sp>
        <p:nvSpPr>
          <p:cNvPr id="5" name="Marcador de número de diapositiva 4">
            <a:extLst>
              <a:ext uri="{FF2B5EF4-FFF2-40B4-BE49-F238E27FC236}">
                <a16:creationId xmlns:a16="http://schemas.microsoft.com/office/drawing/2014/main" id="{C1E9D685-818B-FCFF-B678-333F40D5FA38}"/>
              </a:ext>
            </a:extLst>
          </p:cNvPr>
          <p:cNvSpPr>
            <a:spLocks noGrp="1"/>
          </p:cNvSpPr>
          <p:nvPr>
            <p:ph type="sldNum" sz="quarter" idx="12"/>
          </p:nvPr>
        </p:nvSpPr>
        <p:spPr/>
        <p:txBody>
          <a:bodyPr/>
          <a:lstStyle/>
          <a:p>
            <a:pPr rtl="0"/>
            <a:fld id="{CBD12358-51D2-46B3-9BDE-DF29528B9454}" type="slidenum">
              <a:rPr lang="en-US" smtClean="0"/>
              <a:t>46</a:t>
            </a:fld>
            <a:endParaRPr lang="en-US"/>
          </a:p>
        </p:txBody>
      </p:sp>
      <p:pic>
        <p:nvPicPr>
          <p:cNvPr id="6" name="Imagen 5" descr="Texto&#10;&#10;El contenido generado por IA puede ser incorrecto.">
            <a:extLst>
              <a:ext uri="{FF2B5EF4-FFF2-40B4-BE49-F238E27FC236}">
                <a16:creationId xmlns:a16="http://schemas.microsoft.com/office/drawing/2014/main" id="{2BCF2968-2597-4254-726F-7066E5D2F8BC}"/>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219341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9D3C-2AFE-CDE5-0A4A-908A9B6AA2EC}"/>
            </a:ext>
          </a:extLst>
        </p:cNvPr>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78F5327-5124-F625-C490-F306947B6154}"/>
              </a:ext>
            </a:extLst>
          </p:cNvPr>
          <p:cNvSpPr>
            <a:spLocks noGrp="1"/>
          </p:cNvSpPr>
          <p:nvPr>
            <p:ph type="sldNum" sz="quarter" idx="12"/>
          </p:nvPr>
        </p:nvSpPr>
        <p:spPr/>
        <p:txBody>
          <a:bodyPr/>
          <a:lstStyle/>
          <a:p>
            <a:pPr rtl="0"/>
            <a:fld id="{CBD12358-51D2-46B3-9BDE-DF29528B9454}" type="slidenum">
              <a:rPr lang="en-US" smtClean="0"/>
              <a:t>47</a:t>
            </a:fld>
            <a:endParaRPr lang="en-US"/>
          </a:p>
        </p:txBody>
      </p:sp>
      <p:pic>
        <p:nvPicPr>
          <p:cNvPr id="6" name="Imagen 5" descr="Texto&#10;&#10;El contenido generado por IA puede ser incorrecto.">
            <a:extLst>
              <a:ext uri="{FF2B5EF4-FFF2-40B4-BE49-F238E27FC236}">
                <a16:creationId xmlns:a16="http://schemas.microsoft.com/office/drawing/2014/main" id="{D0FDF51C-ECB0-83DB-42B1-F87237D0042E}"/>
              </a:ext>
            </a:extLst>
          </p:cNvPr>
          <p:cNvPicPr>
            <a:picLocks noChangeAspect="1"/>
          </p:cNvPicPr>
          <p:nvPr/>
        </p:nvPicPr>
        <p:blipFill>
          <a:blip r:embed="rId2"/>
          <a:stretch>
            <a:fillRect/>
          </a:stretch>
        </p:blipFill>
        <p:spPr>
          <a:xfrm>
            <a:off x="215900" y="2117"/>
            <a:ext cx="3004256" cy="109643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5AF8F484-9CC7-05C3-0179-4F134BAB7A58}"/>
              </a:ext>
            </a:extLst>
          </p:cNvPr>
          <p:cNvPicPr>
            <a:picLocks noChangeAspect="1"/>
          </p:cNvPicPr>
          <p:nvPr/>
        </p:nvPicPr>
        <p:blipFill>
          <a:blip r:embed="rId3"/>
          <a:stretch>
            <a:fillRect/>
          </a:stretch>
        </p:blipFill>
        <p:spPr>
          <a:xfrm>
            <a:off x="1907145" y="1108493"/>
            <a:ext cx="8377581" cy="5104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122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2A0D7AA-8A21-B977-56ED-94406F29957C}"/>
              </a:ext>
            </a:extLst>
          </p:cNvPr>
          <p:cNvSpPr>
            <a:spLocks noGrp="1"/>
          </p:cNvSpPr>
          <p:nvPr>
            <p:ph type="ctrTitle"/>
          </p:nvPr>
        </p:nvSpPr>
        <p:spPr>
          <a:xfrm>
            <a:off x="1133856" y="56450"/>
            <a:ext cx="9912096" cy="2743200"/>
          </a:xfrm>
          <a:noFill/>
        </p:spPr>
        <p:txBody>
          <a:bodyPr rtlCol="0" anchor="b">
            <a:noAutofit/>
          </a:bodyPr>
          <a:lstStyle/>
          <a:p>
            <a:pPr rtl="0"/>
            <a:r>
              <a:rPr lang="es"/>
              <a:t>Gracias</a:t>
            </a:r>
          </a:p>
        </p:txBody>
      </p:sp>
      <p:sp>
        <p:nvSpPr>
          <p:cNvPr id="6" name="Marcador de posición de contenido 5">
            <a:extLst>
              <a:ext uri="{FF2B5EF4-FFF2-40B4-BE49-F238E27FC236}">
                <a16:creationId xmlns:a16="http://schemas.microsoft.com/office/drawing/2014/main" id="{54D0A6B8-78EB-52CA-3D46-A46FC880D386}"/>
              </a:ext>
            </a:extLst>
          </p:cNvPr>
          <p:cNvSpPr>
            <a:spLocks noGrp="1"/>
          </p:cNvSpPr>
          <p:nvPr>
            <p:ph type="subTitle" idx="1"/>
          </p:nvPr>
        </p:nvSpPr>
        <p:spPr>
          <a:xfrm>
            <a:off x="1735618" y="3034346"/>
            <a:ext cx="5364640" cy="2743200"/>
          </a:xfrm>
          <a:noFill/>
        </p:spPr>
        <p:txBody>
          <a:bodyPr vert="horz" lIns="91440" tIns="45720" rIns="91440" bIns="45720" rtlCol="0" anchor="t" anchorCtr="0">
            <a:normAutofit/>
          </a:bodyPr>
          <a:lstStyle/>
          <a:p>
            <a:r>
              <a:rPr lang="es"/>
              <a:t>GRUPO A</a:t>
            </a:r>
            <a:endParaRPr lang="es" noProof="0"/>
          </a:p>
          <a:p>
            <a:r>
              <a:rPr lang="es"/>
              <a:t>Attc.symphony@gmail.COM</a:t>
            </a:r>
          </a:p>
          <a:p>
            <a:r>
              <a:rPr lang="es"/>
              <a:t>HTTPS</a:t>
            </a:r>
            <a:r>
              <a:rPr lang="es">
                <a:ea typeface="+mn-lt"/>
                <a:cs typeface="+mn-lt"/>
              </a:rPr>
              <a:t>://NE.FIB.UPC.EDU/NOUPRESTASHOP7IA/INDEX.php</a:t>
            </a:r>
            <a:endParaRPr lang="es"/>
          </a:p>
          <a:p>
            <a:endParaRPr lang="es" sz="1200"/>
          </a:p>
          <a:p>
            <a:endParaRPr lang="es"/>
          </a:p>
        </p:txBody>
      </p:sp>
      <p:pic>
        <p:nvPicPr>
          <p:cNvPr id="3" name="Imagen 2" descr="Texto&#10;&#10;El contenido generado por IA puede ser incorrecto.">
            <a:extLst>
              <a:ext uri="{FF2B5EF4-FFF2-40B4-BE49-F238E27FC236}">
                <a16:creationId xmlns:a16="http://schemas.microsoft.com/office/drawing/2014/main" id="{09EE467A-01AB-1DA9-78D6-8CC0530F173B}"/>
              </a:ext>
            </a:extLst>
          </p:cNvPr>
          <p:cNvPicPr>
            <a:picLocks noChangeAspect="1"/>
          </p:cNvPicPr>
          <p:nvPr/>
        </p:nvPicPr>
        <p:blipFill>
          <a:blip r:embed="rId2"/>
          <a:stretch>
            <a:fillRect/>
          </a:stretch>
        </p:blipFill>
        <p:spPr>
          <a:xfrm>
            <a:off x="5007356" y="6213941"/>
            <a:ext cx="2175200" cy="791634"/>
          </a:xfrm>
          <a:prstGeom prst="rect">
            <a:avLst/>
          </a:prstGeom>
        </p:spPr>
      </p:pic>
      <p:pic>
        <p:nvPicPr>
          <p:cNvPr id="4" name="Imagen 3" descr="Texto&#10;&#10;El contenido generado por IA puede ser incorrecto.">
            <a:extLst>
              <a:ext uri="{FF2B5EF4-FFF2-40B4-BE49-F238E27FC236}">
                <a16:creationId xmlns:a16="http://schemas.microsoft.com/office/drawing/2014/main" id="{9A5703EA-C8BD-97C3-D086-7D195C584CFC}"/>
              </a:ext>
            </a:extLst>
          </p:cNvPr>
          <p:cNvPicPr>
            <a:picLocks noChangeAspect="1"/>
          </p:cNvPicPr>
          <p:nvPr/>
        </p:nvPicPr>
        <p:blipFill>
          <a:blip r:embed="rId2"/>
          <a:stretch>
            <a:fillRect/>
          </a:stretch>
        </p:blipFill>
        <p:spPr>
          <a:xfrm>
            <a:off x="215900" y="2117"/>
            <a:ext cx="3004256" cy="1096434"/>
          </a:xfrm>
          <a:prstGeom prst="rect">
            <a:avLst/>
          </a:prstGeom>
        </p:spPr>
      </p:pic>
    </p:spTree>
    <p:extLst>
      <p:ext uri="{BB962C8B-B14F-4D97-AF65-F5344CB8AC3E}">
        <p14:creationId xmlns:p14="http://schemas.microsoft.com/office/powerpoint/2010/main" val="375161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96710-E7A8-E35A-BF84-EDDDDD9E740E}"/>
              </a:ext>
            </a:extLst>
          </p:cNvPr>
          <p:cNvSpPr>
            <a:spLocks noGrp="1"/>
          </p:cNvSpPr>
          <p:nvPr>
            <p:ph type="title"/>
          </p:nvPr>
        </p:nvSpPr>
        <p:spPr/>
        <p:txBody>
          <a:bodyPr/>
          <a:lstStyle/>
          <a:p>
            <a:r>
              <a:rPr lang="es-ES"/>
              <a:t>Nuestras marcas</a:t>
            </a:r>
          </a:p>
        </p:txBody>
      </p:sp>
      <p:sp>
        <p:nvSpPr>
          <p:cNvPr id="3" name="Marcador de contenido 2">
            <a:extLst>
              <a:ext uri="{FF2B5EF4-FFF2-40B4-BE49-F238E27FC236}">
                <a16:creationId xmlns:a16="http://schemas.microsoft.com/office/drawing/2014/main" id="{864A0D7E-1BDD-07A5-0BD4-17F6B14A9FB8}"/>
              </a:ext>
            </a:extLst>
          </p:cNvPr>
          <p:cNvSpPr>
            <a:spLocks noGrp="1"/>
          </p:cNvSpPr>
          <p:nvPr>
            <p:ph idx="1"/>
          </p:nvPr>
        </p:nvSpPr>
        <p:spPr>
          <a:xfrm>
            <a:off x="1170432" y="2487958"/>
            <a:ext cx="4091205" cy="3062450"/>
          </a:xfrm>
        </p:spPr>
        <p:txBody>
          <a:bodyPr vert="horz" lIns="91440" tIns="45720" rIns="91440" bIns="45720" rtlCol="0" anchor="ctr" anchorCtr="0">
            <a:normAutofit/>
          </a:bodyPr>
          <a:lstStyle/>
          <a:p>
            <a:pPr algn="ctr"/>
            <a:r>
              <a:rPr lang="es-ES" sz="2800">
                <a:ea typeface="+mn-lt"/>
                <a:cs typeface="+mn-lt"/>
              </a:rPr>
              <a:t>Elegimos marcas que entienden lo que significa escuchar de verdad.</a:t>
            </a:r>
            <a:endParaRPr lang="es-ES" sz="2800"/>
          </a:p>
        </p:txBody>
      </p:sp>
      <p:sp>
        <p:nvSpPr>
          <p:cNvPr id="4" name="Marcador de número de diapositiva 3">
            <a:extLst>
              <a:ext uri="{FF2B5EF4-FFF2-40B4-BE49-F238E27FC236}">
                <a16:creationId xmlns:a16="http://schemas.microsoft.com/office/drawing/2014/main" id="{40F7C7EC-9C8D-CE04-E76B-8EB79D20893E}"/>
              </a:ext>
            </a:extLst>
          </p:cNvPr>
          <p:cNvSpPr>
            <a:spLocks noGrp="1"/>
          </p:cNvSpPr>
          <p:nvPr>
            <p:ph type="sldNum" sz="quarter" idx="12"/>
          </p:nvPr>
        </p:nvSpPr>
        <p:spPr/>
        <p:txBody>
          <a:bodyPr/>
          <a:lstStyle/>
          <a:p>
            <a:pPr rtl="0"/>
            <a:fld id="{CBD12358-51D2-46B3-9BDE-DF29528B9454}" type="slidenum">
              <a:rPr lang="en-US" smtClean="0"/>
              <a:t>5</a:t>
            </a:fld>
            <a:endParaRPr lang="en-US"/>
          </a:p>
        </p:txBody>
      </p:sp>
      <p:pic>
        <p:nvPicPr>
          <p:cNvPr id="6" name="Imagen 5" descr="File:Sonos 2015-Logo.png - Wikimedia Commons">
            <a:extLst>
              <a:ext uri="{FF2B5EF4-FFF2-40B4-BE49-F238E27FC236}">
                <a16:creationId xmlns:a16="http://schemas.microsoft.com/office/drawing/2014/main" id="{574033F3-403E-D9AB-5611-AF33928906D4}"/>
              </a:ext>
            </a:extLst>
          </p:cNvPr>
          <p:cNvPicPr>
            <a:picLocks noChangeAspect="1"/>
          </p:cNvPicPr>
          <p:nvPr/>
        </p:nvPicPr>
        <p:blipFill>
          <a:blip r:embed="rId2"/>
          <a:stretch>
            <a:fillRect/>
          </a:stretch>
        </p:blipFill>
        <p:spPr>
          <a:xfrm>
            <a:off x="6121965" y="4872418"/>
            <a:ext cx="2765778" cy="553568"/>
          </a:xfrm>
          <a:prstGeom prst="rect">
            <a:avLst/>
          </a:prstGeom>
          <a:ln>
            <a:noFill/>
          </a:ln>
          <a:effectLst>
            <a:outerShdw blurRad="292100" dist="139700" dir="2700000" algn="tl" rotWithShape="0">
              <a:srgbClr val="333333">
                <a:alpha val="65000"/>
              </a:srgbClr>
            </a:outerShdw>
          </a:effectLst>
        </p:spPr>
      </p:pic>
      <p:pic>
        <p:nvPicPr>
          <p:cNvPr id="8" name="Imagen 7" descr="File:Beats Electronics logo.svg - Wikipedia">
            <a:extLst>
              <a:ext uri="{FF2B5EF4-FFF2-40B4-BE49-F238E27FC236}">
                <a16:creationId xmlns:a16="http://schemas.microsoft.com/office/drawing/2014/main" id="{DD9086F5-12E3-FBC8-673D-76D5434DF039}"/>
              </a:ext>
            </a:extLst>
          </p:cNvPr>
          <p:cNvPicPr>
            <a:picLocks noChangeAspect="1"/>
          </p:cNvPicPr>
          <p:nvPr/>
        </p:nvPicPr>
        <p:blipFill>
          <a:blip r:embed="rId3"/>
          <a:stretch>
            <a:fillRect/>
          </a:stretch>
        </p:blipFill>
        <p:spPr>
          <a:xfrm>
            <a:off x="6119820" y="2765778"/>
            <a:ext cx="1162757" cy="1145823"/>
          </a:xfrm>
          <a:prstGeom prst="rect">
            <a:avLst/>
          </a:prstGeom>
          <a:ln>
            <a:noFill/>
          </a:ln>
          <a:effectLst>
            <a:outerShdw blurRad="292100" dist="139700" dir="2700000" algn="tl" rotWithShape="0">
              <a:srgbClr val="333333">
                <a:alpha val="65000"/>
              </a:srgbClr>
            </a:outerShdw>
          </a:effectLst>
        </p:spPr>
      </p:pic>
      <p:pic>
        <p:nvPicPr>
          <p:cNvPr id="10" name="Imagen 9" descr="Archivo:Bang and Olufsen logo.svg - Wikipedia, la enciclopedia libre">
            <a:extLst>
              <a:ext uri="{FF2B5EF4-FFF2-40B4-BE49-F238E27FC236}">
                <a16:creationId xmlns:a16="http://schemas.microsoft.com/office/drawing/2014/main" id="{9F7A570D-DE74-C52F-3B9B-1CDC8A41C4C5}"/>
              </a:ext>
            </a:extLst>
          </p:cNvPr>
          <p:cNvPicPr>
            <a:picLocks noChangeAspect="1"/>
          </p:cNvPicPr>
          <p:nvPr/>
        </p:nvPicPr>
        <p:blipFill>
          <a:blip r:embed="rId4"/>
          <a:stretch>
            <a:fillRect/>
          </a:stretch>
        </p:blipFill>
        <p:spPr>
          <a:xfrm>
            <a:off x="7741017" y="2766222"/>
            <a:ext cx="3516490" cy="1126420"/>
          </a:xfrm>
          <a:prstGeom prst="rect">
            <a:avLst/>
          </a:prstGeom>
          <a:ln>
            <a:noFill/>
          </a:ln>
          <a:effectLst>
            <a:outerShdw blurRad="292100" dist="139700" dir="2700000" algn="tl" rotWithShape="0">
              <a:srgbClr val="333333">
                <a:alpha val="65000"/>
              </a:srgbClr>
            </a:outerShdw>
          </a:effectLst>
        </p:spPr>
      </p:pic>
      <p:pic>
        <p:nvPicPr>
          <p:cNvPr id="12" name="Gráfico 11" descr="B&amp;W Logo PNG Transparent &amp; SVG Vector - Freebie Supply">
            <a:extLst>
              <a:ext uri="{FF2B5EF4-FFF2-40B4-BE49-F238E27FC236}">
                <a16:creationId xmlns:a16="http://schemas.microsoft.com/office/drawing/2014/main" id="{4725D179-0F32-F8D8-4F63-6434E7832B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7840" y="4203192"/>
            <a:ext cx="1871472" cy="1889760"/>
          </a:xfrm>
          <a:prstGeom prst="rect">
            <a:avLst/>
          </a:prstGeom>
        </p:spPr>
      </p:pic>
      <p:pic>
        <p:nvPicPr>
          <p:cNvPr id="7" name="Imagen 6" descr="Texto&#10;&#10;El contenido generado por IA puede ser incorrecto.">
            <a:extLst>
              <a:ext uri="{FF2B5EF4-FFF2-40B4-BE49-F238E27FC236}">
                <a16:creationId xmlns:a16="http://schemas.microsoft.com/office/drawing/2014/main" id="{62F2062A-192A-7E5B-A2B6-D861AD7293EF}"/>
              </a:ext>
            </a:extLst>
          </p:cNvPr>
          <p:cNvPicPr>
            <a:picLocks noChangeAspect="1"/>
          </p:cNvPicPr>
          <p:nvPr/>
        </p:nvPicPr>
        <p:blipFill>
          <a:blip r:embed="rId7"/>
          <a:stretch>
            <a:fillRect/>
          </a:stretch>
        </p:blipFill>
        <p:spPr>
          <a:xfrm>
            <a:off x="215900" y="2117"/>
            <a:ext cx="3004256" cy="1096434"/>
          </a:xfrm>
          <a:prstGeom prst="rect">
            <a:avLst/>
          </a:prstGeom>
        </p:spPr>
      </p:pic>
    </p:spTree>
    <p:extLst>
      <p:ext uri="{BB962C8B-B14F-4D97-AF65-F5344CB8AC3E}">
        <p14:creationId xmlns:p14="http://schemas.microsoft.com/office/powerpoint/2010/main" val="85876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4D3AF-3444-4BE8-0F75-415DF3D6FAC5}"/>
              </a:ext>
            </a:extLst>
          </p:cNvPr>
          <p:cNvSpPr>
            <a:spLocks noGrp="1"/>
          </p:cNvSpPr>
          <p:nvPr>
            <p:ph type="title"/>
          </p:nvPr>
        </p:nvSpPr>
        <p:spPr/>
        <p:txBody>
          <a:bodyPr/>
          <a:lstStyle/>
          <a:p>
            <a:r>
              <a:rPr lang="es-ES"/>
              <a:t>¿Por qué elegir </a:t>
            </a:r>
            <a:r>
              <a:rPr lang="es-ES" err="1"/>
              <a:t>Symphony</a:t>
            </a:r>
            <a:r>
              <a:rPr lang="es-ES"/>
              <a:t>?</a:t>
            </a:r>
          </a:p>
        </p:txBody>
      </p:sp>
      <p:sp>
        <p:nvSpPr>
          <p:cNvPr id="4" name="Marcador de número de diapositiva 3">
            <a:extLst>
              <a:ext uri="{FF2B5EF4-FFF2-40B4-BE49-F238E27FC236}">
                <a16:creationId xmlns:a16="http://schemas.microsoft.com/office/drawing/2014/main" id="{BA5A1A24-F797-A083-0E9C-F5D0B1034F88}"/>
              </a:ext>
            </a:extLst>
          </p:cNvPr>
          <p:cNvSpPr>
            <a:spLocks noGrp="1"/>
          </p:cNvSpPr>
          <p:nvPr>
            <p:ph type="sldNum" sz="quarter" idx="12"/>
          </p:nvPr>
        </p:nvSpPr>
        <p:spPr/>
        <p:txBody>
          <a:bodyPr/>
          <a:lstStyle/>
          <a:p>
            <a:pPr rtl="0"/>
            <a:fld id="{CBD12358-51D2-46B3-9BDE-DF29528B9454}" type="slidenum">
              <a:rPr lang="en-US" smtClean="0"/>
              <a:t>6</a:t>
            </a:fld>
            <a:endParaRPr lang="en-US"/>
          </a:p>
        </p:txBody>
      </p:sp>
      <p:pic>
        <p:nvPicPr>
          <p:cNvPr id="5" name="Imagen 4" descr="ENVIO Seguro">
            <a:extLst>
              <a:ext uri="{FF2B5EF4-FFF2-40B4-BE49-F238E27FC236}">
                <a16:creationId xmlns:a16="http://schemas.microsoft.com/office/drawing/2014/main" id="{54A9C57A-25F1-F041-701E-F7C56CE6C187}"/>
              </a:ext>
            </a:extLst>
          </p:cNvPr>
          <p:cNvPicPr>
            <a:picLocks noChangeAspect="1"/>
          </p:cNvPicPr>
          <p:nvPr/>
        </p:nvPicPr>
        <p:blipFill>
          <a:blip r:embed="rId2"/>
          <a:stretch>
            <a:fillRect/>
          </a:stretch>
        </p:blipFill>
        <p:spPr>
          <a:xfrm>
            <a:off x="9664578" y="2183056"/>
            <a:ext cx="1903046" cy="15901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descr="Distribuidor Autorizado Ilustraciones Stock, Vectores, Y Clipart – (212  Ilustraciones Stock)">
            <a:extLst>
              <a:ext uri="{FF2B5EF4-FFF2-40B4-BE49-F238E27FC236}">
                <a16:creationId xmlns:a16="http://schemas.microsoft.com/office/drawing/2014/main" id="{A060BF1F-A09B-2B00-396B-0AF4E06B182A}"/>
              </a:ext>
            </a:extLst>
          </p:cNvPr>
          <p:cNvPicPr>
            <a:picLocks noChangeAspect="1"/>
          </p:cNvPicPr>
          <p:nvPr/>
        </p:nvPicPr>
        <p:blipFill>
          <a:blip r:embed="rId3"/>
          <a:stretch>
            <a:fillRect/>
          </a:stretch>
        </p:blipFill>
        <p:spPr>
          <a:xfrm>
            <a:off x="9524999" y="4258164"/>
            <a:ext cx="2184156" cy="15904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descr="Texto&#10;&#10;El contenido generado por IA puede ser incorrecto.">
            <a:extLst>
              <a:ext uri="{FF2B5EF4-FFF2-40B4-BE49-F238E27FC236}">
                <a16:creationId xmlns:a16="http://schemas.microsoft.com/office/drawing/2014/main" id="{8247A66C-B8A2-2A00-AD2C-B68469218A51}"/>
              </a:ext>
            </a:extLst>
          </p:cNvPr>
          <p:cNvPicPr>
            <a:picLocks noChangeAspect="1"/>
          </p:cNvPicPr>
          <p:nvPr/>
        </p:nvPicPr>
        <p:blipFill>
          <a:blip r:embed="rId4"/>
          <a:stretch>
            <a:fillRect/>
          </a:stretch>
        </p:blipFill>
        <p:spPr>
          <a:xfrm>
            <a:off x="215900" y="2117"/>
            <a:ext cx="3004256" cy="1096434"/>
          </a:xfrm>
          <a:prstGeom prst="rect">
            <a:avLst/>
          </a:prstGeom>
        </p:spPr>
      </p:pic>
      <p:sp>
        <p:nvSpPr>
          <p:cNvPr id="7" name="Marcador de contenido 6">
            <a:extLst>
              <a:ext uri="{FF2B5EF4-FFF2-40B4-BE49-F238E27FC236}">
                <a16:creationId xmlns:a16="http://schemas.microsoft.com/office/drawing/2014/main" id="{87EBAD4E-522D-35CD-D6D9-2E12545637D4}"/>
              </a:ext>
            </a:extLst>
          </p:cNvPr>
          <p:cNvSpPr>
            <a:spLocks noGrp="1"/>
          </p:cNvSpPr>
          <p:nvPr>
            <p:ph idx="1"/>
          </p:nvPr>
        </p:nvSpPr>
        <p:spPr>
          <a:xfrm>
            <a:off x="996227" y="2179164"/>
            <a:ext cx="6327648" cy="3090672"/>
          </a:xfrm>
        </p:spPr>
        <p:txBody>
          <a:bodyPr vert="horz" lIns="91440" tIns="45720" rIns="91440" bIns="45720" rtlCol="0" anchor="t" anchorCtr="0">
            <a:normAutofit/>
          </a:bodyPr>
          <a:lstStyle/>
          <a:p>
            <a:pPr marL="342900" indent="-342900" algn="just">
              <a:buChar char="•"/>
            </a:pPr>
            <a:r>
              <a:rPr lang="es-ES"/>
              <a:t>Productos originales y de alta gama</a:t>
            </a:r>
          </a:p>
          <a:p>
            <a:pPr marL="342900" indent="-342900" algn="just">
              <a:buChar char="•"/>
            </a:pPr>
            <a:endParaRPr lang="es-ES"/>
          </a:p>
          <a:p>
            <a:pPr marL="342900" indent="-342900" algn="just">
              <a:buChar char="•"/>
            </a:pPr>
            <a:r>
              <a:rPr lang="es-ES"/>
              <a:t>Envíos rápidos y seguros</a:t>
            </a:r>
          </a:p>
          <a:p>
            <a:pPr algn="just"/>
            <a:endParaRPr lang="es-ES"/>
          </a:p>
          <a:p>
            <a:pPr marL="342900" indent="-342900" algn="just">
              <a:buChar char="•"/>
            </a:pPr>
            <a:r>
              <a:rPr lang="es-ES"/>
              <a:t>Asesoramiento real, por gente que escucha</a:t>
            </a:r>
          </a:p>
          <a:p>
            <a:pPr marL="342900" indent="-342900" algn="just">
              <a:buChar char="•"/>
            </a:pPr>
            <a:endParaRPr lang="es-ES"/>
          </a:p>
          <a:p>
            <a:pPr marL="342900" indent="-342900" algn="just">
              <a:buChar char="•"/>
            </a:pPr>
            <a:r>
              <a:rPr lang="es-ES"/>
              <a:t>Distribuidor autorizado</a:t>
            </a:r>
          </a:p>
        </p:txBody>
      </p:sp>
      <p:pic>
        <p:nvPicPr>
          <p:cNvPr id="13" name="Imagen 12" descr="Noticias UNIPAZ: Programa Licenciatura en Artes recibe Acreditación de Alta  Calidad">
            <a:extLst>
              <a:ext uri="{FF2B5EF4-FFF2-40B4-BE49-F238E27FC236}">
                <a16:creationId xmlns:a16="http://schemas.microsoft.com/office/drawing/2014/main" id="{39F7E0CB-A357-8D6A-5951-3BEC5C2D5315}"/>
              </a:ext>
            </a:extLst>
          </p:cNvPr>
          <p:cNvPicPr>
            <a:picLocks noChangeAspect="1"/>
          </p:cNvPicPr>
          <p:nvPr/>
        </p:nvPicPr>
        <p:blipFill>
          <a:blip r:embed="rId5"/>
          <a:stretch>
            <a:fillRect/>
          </a:stretch>
        </p:blipFill>
        <p:spPr>
          <a:xfrm>
            <a:off x="7244862" y="2106247"/>
            <a:ext cx="1736970" cy="17565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 descr="Icono de asesoramiento experto Presentación de persona de negocios  Ilustración de stock vectorial | Vector Premium">
            <a:extLst>
              <a:ext uri="{FF2B5EF4-FFF2-40B4-BE49-F238E27FC236}">
                <a16:creationId xmlns:a16="http://schemas.microsoft.com/office/drawing/2014/main" id="{94C5B8DE-38B2-07F3-6B53-61D88032D575}"/>
              </a:ext>
            </a:extLst>
          </p:cNvPr>
          <p:cNvPicPr>
            <a:picLocks noChangeAspect="1"/>
          </p:cNvPicPr>
          <p:nvPr/>
        </p:nvPicPr>
        <p:blipFill>
          <a:blip r:embed="rId6"/>
          <a:stretch>
            <a:fillRect/>
          </a:stretch>
        </p:blipFill>
        <p:spPr>
          <a:xfrm>
            <a:off x="6858000" y="4318611"/>
            <a:ext cx="2519082" cy="14749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5232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5B1F1-1321-605C-8DD9-11789A75087F}"/>
              </a:ext>
            </a:extLst>
          </p:cNvPr>
          <p:cNvSpPr>
            <a:spLocks noGrp="1"/>
          </p:cNvSpPr>
          <p:nvPr>
            <p:ph type="title"/>
          </p:nvPr>
        </p:nvSpPr>
        <p:spPr/>
        <p:txBody>
          <a:bodyPr/>
          <a:lstStyle/>
          <a:p>
            <a:r>
              <a:rPr lang="es-ES"/>
              <a:t>Lo que nos mueve</a:t>
            </a:r>
          </a:p>
        </p:txBody>
      </p:sp>
      <p:sp>
        <p:nvSpPr>
          <p:cNvPr id="5" name="Marcador de número de diapositiva 4">
            <a:extLst>
              <a:ext uri="{FF2B5EF4-FFF2-40B4-BE49-F238E27FC236}">
                <a16:creationId xmlns:a16="http://schemas.microsoft.com/office/drawing/2014/main" id="{4A3F6167-0BAB-1991-E7C7-8D9AD3B4D3F7}"/>
              </a:ext>
            </a:extLst>
          </p:cNvPr>
          <p:cNvSpPr>
            <a:spLocks noGrp="1"/>
          </p:cNvSpPr>
          <p:nvPr>
            <p:ph type="sldNum" sz="quarter" idx="12"/>
          </p:nvPr>
        </p:nvSpPr>
        <p:spPr/>
        <p:txBody>
          <a:bodyPr/>
          <a:lstStyle/>
          <a:p>
            <a:pPr rtl="0"/>
            <a:fld id="{CBD12358-51D2-46B3-9BDE-DF29528B9454}" type="slidenum">
              <a:rPr lang="en-US" smtClean="0"/>
              <a:t>7</a:t>
            </a:fld>
            <a:endParaRPr lang="en-US"/>
          </a:p>
        </p:txBody>
      </p:sp>
      <p:pic>
        <p:nvPicPr>
          <p:cNvPr id="9" name="Imagen 8" descr="Texto&#10;&#10;El contenido generado por IA puede ser incorrecto.">
            <a:extLst>
              <a:ext uri="{FF2B5EF4-FFF2-40B4-BE49-F238E27FC236}">
                <a16:creationId xmlns:a16="http://schemas.microsoft.com/office/drawing/2014/main" id="{28EA737B-78ED-7D74-9D16-95526FF2E6F6}"/>
              </a:ext>
            </a:extLst>
          </p:cNvPr>
          <p:cNvPicPr>
            <a:picLocks noChangeAspect="1"/>
          </p:cNvPicPr>
          <p:nvPr/>
        </p:nvPicPr>
        <p:blipFill>
          <a:blip r:embed="rId3"/>
          <a:stretch>
            <a:fillRect/>
          </a:stretch>
        </p:blipFill>
        <p:spPr>
          <a:xfrm>
            <a:off x="215900" y="2117"/>
            <a:ext cx="3004256" cy="1096434"/>
          </a:xfrm>
          <a:prstGeom prst="rect">
            <a:avLst/>
          </a:prstGeom>
        </p:spPr>
      </p:pic>
      <p:pic>
        <p:nvPicPr>
          <p:cNvPr id="15" name="Imagen 14" descr="mision">
            <a:extLst>
              <a:ext uri="{FF2B5EF4-FFF2-40B4-BE49-F238E27FC236}">
                <a16:creationId xmlns:a16="http://schemas.microsoft.com/office/drawing/2014/main" id="{5CE6706B-A708-F209-107A-F6277A78452C}"/>
              </a:ext>
            </a:extLst>
          </p:cNvPr>
          <p:cNvPicPr>
            <a:picLocks noChangeAspect="1"/>
          </p:cNvPicPr>
          <p:nvPr/>
        </p:nvPicPr>
        <p:blipFill>
          <a:blip r:embed="rId4"/>
          <a:stretch>
            <a:fillRect/>
          </a:stretch>
        </p:blipFill>
        <p:spPr>
          <a:xfrm>
            <a:off x="998294" y="2330699"/>
            <a:ext cx="2052918" cy="1655909"/>
          </a:xfrm>
          <a:prstGeom prst="rect">
            <a:avLst/>
          </a:prstGeom>
          <a:ln>
            <a:noFill/>
          </a:ln>
          <a:effectLst>
            <a:outerShdw blurRad="292100" dist="139700" dir="2700000" algn="tl" rotWithShape="0">
              <a:srgbClr val="333333">
                <a:alpha val="65000"/>
              </a:srgbClr>
            </a:outerShdw>
          </a:effectLst>
        </p:spPr>
      </p:pic>
      <p:pic>
        <p:nvPicPr>
          <p:cNvPr id="16" name="Imagen 15" descr="vision">
            <a:extLst>
              <a:ext uri="{FF2B5EF4-FFF2-40B4-BE49-F238E27FC236}">
                <a16:creationId xmlns:a16="http://schemas.microsoft.com/office/drawing/2014/main" id="{501A0204-7BFF-78DF-2B35-9861D3DB9235}"/>
              </a:ext>
            </a:extLst>
          </p:cNvPr>
          <p:cNvPicPr>
            <a:picLocks noChangeAspect="1"/>
          </p:cNvPicPr>
          <p:nvPr/>
        </p:nvPicPr>
        <p:blipFill>
          <a:blip r:embed="rId5"/>
          <a:stretch>
            <a:fillRect/>
          </a:stretch>
        </p:blipFill>
        <p:spPr>
          <a:xfrm>
            <a:off x="5068270" y="2329215"/>
            <a:ext cx="2052917" cy="1640948"/>
          </a:xfrm>
          <a:prstGeom prst="rect">
            <a:avLst/>
          </a:prstGeom>
          <a:ln>
            <a:noFill/>
          </a:ln>
          <a:effectLst>
            <a:outerShdw blurRad="292100" dist="139700" dir="2700000" algn="tl" rotWithShape="0">
              <a:srgbClr val="333333">
                <a:alpha val="65000"/>
              </a:srgbClr>
            </a:outerShdw>
          </a:effectLst>
        </p:spPr>
      </p:pic>
      <p:pic>
        <p:nvPicPr>
          <p:cNvPr id="17" name="Imagen 16" descr="valores">
            <a:extLst>
              <a:ext uri="{FF2B5EF4-FFF2-40B4-BE49-F238E27FC236}">
                <a16:creationId xmlns:a16="http://schemas.microsoft.com/office/drawing/2014/main" id="{B3325477-FEA8-3B5E-3B0F-DE24C438F475}"/>
              </a:ext>
            </a:extLst>
          </p:cNvPr>
          <p:cNvPicPr>
            <a:picLocks noChangeAspect="1"/>
          </p:cNvPicPr>
          <p:nvPr/>
        </p:nvPicPr>
        <p:blipFill>
          <a:blip r:embed="rId6"/>
          <a:stretch>
            <a:fillRect/>
          </a:stretch>
        </p:blipFill>
        <p:spPr>
          <a:xfrm>
            <a:off x="9138246" y="2330085"/>
            <a:ext cx="2052918" cy="1657138"/>
          </a:xfrm>
          <a:prstGeom prst="rect">
            <a:avLst/>
          </a:prstGeom>
          <a:ln>
            <a:noFill/>
          </a:ln>
          <a:effectLst>
            <a:outerShdw blurRad="292100" dist="139700" dir="2700000" algn="tl" rotWithShape="0">
              <a:srgbClr val="333333">
                <a:alpha val="65000"/>
              </a:srgbClr>
            </a:outerShdw>
          </a:effectLst>
        </p:spPr>
      </p:pic>
      <p:sp>
        <p:nvSpPr>
          <p:cNvPr id="18" name="CuadroTexto 17">
            <a:extLst>
              <a:ext uri="{FF2B5EF4-FFF2-40B4-BE49-F238E27FC236}">
                <a16:creationId xmlns:a16="http://schemas.microsoft.com/office/drawing/2014/main" id="{F24F9CF6-58A9-0535-C648-33CACBE2F2CA}"/>
              </a:ext>
            </a:extLst>
          </p:cNvPr>
          <p:cNvSpPr txBox="1"/>
          <p:nvPr/>
        </p:nvSpPr>
        <p:spPr>
          <a:xfrm>
            <a:off x="848996" y="4242234"/>
            <a:ext cx="2344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ea typeface="+mn-lt"/>
                <a:cs typeface="+mn-lt"/>
              </a:rPr>
              <a:t>Experiencia sonora envolvente y cómoda</a:t>
            </a:r>
            <a:endParaRPr lang="es-ES" b="1"/>
          </a:p>
        </p:txBody>
      </p:sp>
      <p:sp>
        <p:nvSpPr>
          <p:cNvPr id="20" name="CuadroTexto 19">
            <a:extLst>
              <a:ext uri="{FF2B5EF4-FFF2-40B4-BE49-F238E27FC236}">
                <a16:creationId xmlns:a16="http://schemas.microsoft.com/office/drawing/2014/main" id="{23C2447E-6761-7460-13C9-DF8B744F4D26}"/>
              </a:ext>
            </a:extLst>
          </p:cNvPr>
          <p:cNvSpPr txBox="1"/>
          <p:nvPr/>
        </p:nvSpPr>
        <p:spPr>
          <a:xfrm>
            <a:off x="4924725" y="4242233"/>
            <a:ext cx="2344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ea typeface="+mn-lt"/>
                <a:cs typeface="+mn-lt"/>
              </a:rPr>
              <a:t>Referencia en el mundo del audio de lujo</a:t>
            </a:r>
            <a:endParaRPr lang="es-ES"/>
          </a:p>
        </p:txBody>
      </p:sp>
      <p:sp>
        <p:nvSpPr>
          <p:cNvPr id="21" name="CuadroTexto 20">
            <a:extLst>
              <a:ext uri="{FF2B5EF4-FFF2-40B4-BE49-F238E27FC236}">
                <a16:creationId xmlns:a16="http://schemas.microsoft.com/office/drawing/2014/main" id="{849D4178-66FA-A7BB-5DBA-50B4A7ACE588}"/>
              </a:ext>
            </a:extLst>
          </p:cNvPr>
          <p:cNvSpPr txBox="1"/>
          <p:nvPr/>
        </p:nvSpPr>
        <p:spPr>
          <a:xfrm>
            <a:off x="8795605" y="4242233"/>
            <a:ext cx="27426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ea typeface="+mn-lt"/>
                <a:cs typeface="+mn-lt"/>
              </a:rPr>
              <a:t>Excelencia sonora</a:t>
            </a:r>
            <a:endParaRPr lang="es-ES"/>
          </a:p>
          <a:p>
            <a:pPr algn="ctr"/>
            <a:r>
              <a:rPr lang="es-ES" b="1">
                <a:ea typeface="+mn-lt"/>
                <a:cs typeface="+mn-lt"/>
              </a:rPr>
              <a:t>Diseño con propósito</a:t>
            </a:r>
            <a:endParaRPr lang="es-ES"/>
          </a:p>
          <a:p>
            <a:pPr algn="ctr"/>
            <a:r>
              <a:rPr lang="es-ES" b="1">
                <a:ea typeface="+mn-lt"/>
                <a:cs typeface="+mn-lt"/>
              </a:rPr>
              <a:t>Compromiso con la calidad</a:t>
            </a:r>
            <a:endParaRPr lang="es-ES"/>
          </a:p>
          <a:p>
            <a:pPr algn="ctr"/>
            <a:r>
              <a:rPr lang="es-ES" b="1">
                <a:ea typeface="+mn-lt"/>
                <a:cs typeface="+mn-lt"/>
              </a:rPr>
              <a:t>Experiencia del cliente</a:t>
            </a:r>
            <a:endParaRPr lang="es-ES"/>
          </a:p>
          <a:p>
            <a:pPr algn="ctr"/>
            <a:r>
              <a:rPr lang="es-ES" b="1">
                <a:ea typeface="+mn-lt"/>
                <a:cs typeface="+mn-lt"/>
              </a:rPr>
              <a:t>Pasión por el detalle</a:t>
            </a:r>
            <a:endParaRPr lang="es-ES"/>
          </a:p>
          <a:p>
            <a:pPr algn="l"/>
            <a:endParaRPr lang="es-ES"/>
          </a:p>
        </p:txBody>
      </p:sp>
    </p:spTree>
    <p:extLst>
      <p:ext uri="{BB962C8B-B14F-4D97-AF65-F5344CB8AC3E}">
        <p14:creationId xmlns:p14="http://schemas.microsoft.com/office/powerpoint/2010/main" val="168616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3208-102D-AAE1-B040-3D86D0A85C7D}"/>
              </a:ext>
            </a:extLst>
          </p:cNvPr>
          <p:cNvSpPr>
            <a:spLocks noGrp="1"/>
          </p:cNvSpPr>
          <p:nvPr>
            <p:ph type="title"/>
          </p:nvPr>
        </p:nvSpPr>
        <p:spPr>
          <a:xfrm>
            <a:off x="1078992" y="1027844"/>
            <a:ext cx="3913632" cy="4800600"/>
          </a:xfrm>
        </p:spPr>
        <p:txBody>
          <a:bodyPr/>
          <a:lstStyle/>
          <a:p>
            <a:r>
              <a:rPr lang="es-ES"/>
              <a:t>Presentación de la tienda</a:t>
            </a:r>
          </a:p>
        </p:txBody>
      </p:sp>
      <p:sp>
        <p:nvSpPr>
          <p:cNvPr id="4" name="Marcador de número de diapositiva 3">
            <a:extLst>
              <a:ext uri="{FF2B5EF4-FFF2-40B4-BE49-F238E27FC236}">
                <a16:creationId xmlns:a16="http://schemas.microsoft.com/office/drawing/2014/main" id="{0D2CB370-1555-31E7-1E3D-37C52210A91F}"/>
              </a:ext>
            </a:extLst>
          </p:cNvPr>
          <p:cNvSpPr>
            <a:spLocks noGrp="1"/>
          </p:cNvSpPr>
          <p:nvPr>
            <p:ph type="sldNum" sz="quarter" idx="12"/>
          </p:nvPr>
        </p:nvSpPr>
        <p:spPr/>
        <p:txBody>
          <a:bodyPr/>
          <a:lstStyle/>
          <a:p>
            <a:pPr rtl="0"/>
            <a:fld id="{CBD12358-51D2-46B3-9BDE-DF29528B9454}" type="slidenum">
              <a:rPr lang="en-US" smtClean="0"/>
              <a:t>8</a:t>
            </a:fld>
            <a:endParaRPr lang="en-US"/>
          </a:p>
        </p:txBody>
      </p:sp>
      <p:pic>
        <p:nvPicPr>
          <p:cNvPr id="6" name="Imagen 5" descr="Texto&#10;&#10;El contenido generado por IA puede ser incorrecto.">
            <a:extLst>
              <a:ext uri="{FF2B5EF4-FFF2-40B4-BE49-F238E27FC236}">
                <a16:creationId xmlns:a16="http://schemas.microsoft.com/office/drawing/2014/main" id="{0E12FBF2-8A9F-3B83-E280-142279CE7200}"/>
              </a:ext>
            </a:extLst>
          </p:cNvPr>
          <p:cNvPicPr>
            <a:picLocks noChangeAspect="1"/>
          </p:cNvPicPr>
          <p:nvPr/>
        </p:nvPicPr>
        <p:blipFill>
          <a:blip r:embed="rId2"/>
          <a:stretch>
            <a:fillRect/>
          </a:stretch>
        </p:blipFill>
        <p:spPr>
          <a:xfrm>
            <a:off x="215900" y="2117"/>
            <a:ext cx="3004256" cy="1096434"/>
          </a:xfrm>
          <a:prstGeom prst="rect">
            <a:avLst/>
          </a:prstGeom>
        </p:spPr>
      </p:pic>
      <p:sp>
        <p:nvSpPr>
          <p:cNvPr id="8" name="CuadroTexto 7">
            <a:extLst>
              <a:ext uri="{FF2B5EF4-FFF2-40B4-BE49-F238E27FC236}">
                <a16:creationId xmlns:a16="http://schemas.microsoft.com/office/drawing/2014/main" id="{991B8469-A13C-900C-90CD-71F8836E808A}"/>
              </a:ext>
            </a:extLst>
          </p:cNvPr>
          <p:cNvSpPr txBox="1"/>
          <p:nvPr/>
        </p:nvSpPr>
        <p:spPr>
          <a:xfrm>
            <a:off x="6092521" y="5295272"/>
            <a:ext cx="42484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mn-lt"/>
                <a:cs typeface="+mn-lt"/>
                <a:hlinkClick r:id="rId3"/>
              </a:rPr>
              <a:t>https://ne.fib.upc.edu/nouprestashop7IA/index.php</a:t>
            </a:r>
            <a:r>
              <a:rPr lang="es-ES">
                <a:ea typeface="+mn-lt"/>
                <a:cs typeface="+mn-lt"/>
              </a:rPr>
              <a:t> </a:t>
            </a:r>
            <a:endParaRPr lang="es-ES"/>
          </a:p>
        </p:txBody>
      </p:sp>
      <p:pic>
        <p:nvPicPr>
          <p:cNvPr id="9" name="Imagen 8" descr="Interfaz de usuario gráfica, Sitio web&#10;&#10;El contenido generado por IA puede ser incorrecto.">
            <a:extLst>
              <a:ext uri="{FF2B5EF4-FFF2-40B4-BE49-F238E27FC236}">
                <a16:creationId xmlns:a16="http://schemas.microsoft.com/office/drawing/2014/main" id="{C3D59D0F-85FF-C91B-9E62-E3791396527D}"/>
              </a:ext>
            </a:extLst>
          </p:cNvPr>
          <p:cNvPicPr>
            <a:picLocks noChangeAspect="1"/>
          </p:cNvPicPr>
          <p:nvPr/>
        </p:nvPicPr>
        <p:blipFill>
          <a:blip r:embed="rId4"/>
          <a:stretch>
            <a:fillRect/>
          </a:stretch>
        </p:blipFill>
        <p:spPr>
          <a:xfrm>
            <a:off x="4746072" y="1524187"/>
            <a:ext cx="6922029" cy="3606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539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4676874" y="394321"/>
            <a:ext cx="7004304" cy="3566160"/>
          </a:xfrm>
          <a:noFill/>
        </p:spPr>
        <p:txBody>
          <a:bodyPr rtlCol="0">
            <a:noAutofit/>
          </a:bodyPr>
          <a:lstStyle/>
          <a:p>
            <a:pPr rtl="0"/>
            <a:r>
              <a:rPr lang="es" sz="6600"/>
              <a:t>Innovación</a:t>
            </a:r>
          </a:p>
        </p:txBody>
      </p:sp>
      <p:pic>
        <p:nvPicPr>
          <p:cNvPr id="7" name="Imagen 6" descr="Texto&#10;&#10;El contenido generado por IA puede ser incorrecto.">
            <a:extLst>
              <a:ext uri="{FF2B5EF4-FFF2-40B4-BE49-F238E27FC236}">
                <a16:creationId xmlns:a16="http://schemas.microsoft.com/office/drawing/2014/main" id="{196E3D4D-48E3-491D-AA61-F5CEBCFCEC22}"/>
              </a:ext>
            </a:extLst>
          </p:cNvPr>
          <p:cNvPicPr>
            <a:picLocks noChangeAspect="1"/>
          </p:cNvPicPr>
          <p:nvPr/>
        </p:nvPicPr>
        <p:blipFill>
          <a:blip r:embed="rId2"/>
          <a:stretch>
            <a:fillRect/>
          </a:stretch>
        </p:blipFill>
        <p:spPr>
          <a:xfrm>
            <a:off x="5007356" y="6213941"/>
            <a:ext cx="2175200" cy="791634"/>
          </a:xfrm>
          <a:prstGeom prst="rect">
            <a:avLst/>
          </a:prstGeom>
        </p:spPr>
      </p:pic>
    </p:spTree>
    <p:extLst>
      <p:ext uri="{BB962C8B-B14F-4D97-AF65-F5344CB8AC3E}">
        <p14:creationId xmlns:p14="http://schemas.microsoft.com/office/powerpoint/2010/main" val="137173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ersonalizar">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9F7D870-58E6-48A2-A932-190ED7A8A1D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48</Slides>
  <Notes>2</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Personalizar</vt:lpstr>
      <vt:lpstr>Donde el sonido encuentra su forma más pura</vt:lpstr>
      <vt:lpstr>Agenda</vt:lpstr>
      <vt:lpstr>Introducción</vt:lpstr>
      <vt:lpstr>¿Qué ofrecemos?</vt:lpstr>
      <vt:lpstr>Nuestras marcas</vt:lpstr>
      <vt:lpstr>¿Por qué elegir Symphony?</vt:lpstr>
      <vt:lpstr>Lo que nos mueve</vt:lpstr>
      <vt:lpstr>Presentación de la tienda</vt:lpstr>
      <vt:lpstr>Innovación</vt:lpstr>
      <vt:lpstr> Configuración del servidor de correo SMTP</vt:lpstr>
      <vt:lpstr> Configuración del servidor de correo SMTP</vt:lpstr>
      <vt:lpstr> Configuración del servidor de correo SMTP</vt:lpstr>
      <vt:lpstr>PAGO CONTRAREMBOLSO</vt:lpstr>
      <vt:lpstr>Distinción de zonas nacionales</vt:lpstr>
      <vt:lpstr>Grupos de clientes</vt:lpstr>
      <vt:lpstr>Visitantes/Invitados</vt:lpstr>
      <vt:lpstr>Clientes</vt:lpstr>
      <vt:lpstr>Partners Lite</vt:lpstr>
      <vt:lpstr>Partners</vt:lpstr>
      <vt:lpstr>Transporte</vt:lpstr>
      <vt:lpstr>Correos</vt:lpstr>
      <vt:lpstr>SEUR</vt:lpstr>
      <vt:lpstr>Zonas de envío</vt:lpstr>
      <vt:lpstr>CONFIGURACIÓN DE TRANSPORTISTAS</vt:lpstr>
      <vt:lpstr>CONFIGURACIÓN DE TRANSPORTISTAS</vt:lpstr>
      <vt:lpstr>CONFIGURACIÓN DE TRANSPORTISTAS</vt:lpstr>
      <vt:lpstr>CONFIGURACIÓN DE TRANSPORTISTAS</vt:lpstr>
      <vt:lpstr>SELECCIÓN DE TRANSPORTISTAS</vt:lpstr>
      <vt:lpstr>Gestión de pagos</vt:lpstr>
      <vt:lpstr>PayPal</vt:lpstr>
      <vt:lpstr>Transferencia Bancaria</vt:lpstr>
      <vt:lpstr>Contrarrembolso</vt:lpstr>
      <vt:lpstr>Monedas</vt:lpstr>
      <vt:lpstr>Vale y reembolso</vt:lpstr>
      <vt:lpstr>Marketing</vt:lpstr>
      <vt:lpstr>Estrategias SEO</vt:lpstr>
      <vt:lpstr>Personalización </vt:lpstr>
      <vt:lpstr>Keywords (Inglés)</vt:lpstr>
      <vt:lpstr>Headsets</vt:lpstr>
      <vt:lpstr>Earpiece</vt:lpstr>
      <vt:lpstr>Keywords (Español)</vt:lpstr>
      <vt:lpstr>Receptor</vt:lpstr>
      <vt:lpstr>Sin cables</vt:lpstr>
      <vt:lpstr>Amplificador</vt:lpstr>
      <vt:lpstr>Estructura de web optimizada</vt:lpstr>
      <vt:lpstr>URLs amigables</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364</cp:revision>
  <dcterms:created xsi:type="dcterms:W3CDTF">2025-05-21T08:33:16Z</dcterms:created>
  <dcterms:modified xsi:type="dcterms:W3CDTF">2025-05-28T13:12:42Z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